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8" r:id="rId2"/>
    <p:sldId id="261" r:id="rId3"/>
    <p:sldId id="259" r:id="rId4"/>
    <p:sldId id="262" r:id="rId5"/>
    <p:sldId id="260" r:id="rId6"/>
    <p:sldId id="263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3" autoAdjust="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E0B1221-1EF7-4E44-B539-C8C01275BCCF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D6EAAC7-3FCD-4866-B2B0-4F5A3977FD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-395288"/>
            <a:ext cx="4978400" cy="5749926"/>
            <a:chOff x="1313" y="-249"/>
            <a:chExt cx="3136" cy="3622"/>
          </a:xfrm>
        </p:grpSpPr>
        <p:sp>
          <p:nvSpPr>
            <p:cNvPr id="5" name="Arc 3"/>
            <p:cNvSpPr>
              <a:spLocks/>
            </p:cNvSpPr>
            <p:nvPr/>
          </p:nvSpPr>
          <p:spPr bwMode="auto">
            <a:xfrm rot="18900000">
              <a:off x="1313" y="-249"/>
              <a:ext cx="3136" cy="3135"/>
            </a:xfrm>
            <a:custGeom>
              <a:avLst/>
              <a:gdLst>
                <a:gd name="G0" fmla="+- 7 0 0"/>
                <a:gd name="G1" fmla="+- 21600 0 0"/>
                <a:gd name="G2" fmla="+- 21600 0 0"/>
                <a:gd name="T0" fmla="*/ 0 w 21607"/>
                <a:gd name="T1" fmla="*/ 0 h 21600"/>
                <a:gd name="T2" fmla="*/ 21607 w 21607"/>
                <a:gd name="T3" fmla="*/ 21593 h 21600"/>
                <a:gd name="T4" fmla="*/ 7 w 2160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7" h="21600" fill="none" extrusionOk="0">
                  <a:moveTo>
                    <a:pt x="0" y="0"/>
                  </a:moveTo>
                  <a:cubicBezTo>
                    <a:pt x="2" y="0"/>
                    <a:pt x="4" y="-1"/>
                    <a:pt x="7" y="0"/>
                  </a:cubicBezTo>
                  <a:cubicBezTo>
                    <a:pt x="11933" y="0"/>
                    <a:pt x="21603" y="9666"/>
                    <a:pt x="21606" y="21593"/>
                  </a:cubicBezTo>
                </a:path>
                <a:path w="21607" h="21600" stroke="0" extrusionOk="0">
                  <a:moveTo>
                    <a:pt x="0" y="0"/>
                  </a:moveTo>
                  <a:cubicBezTo>
                    <a:pt x="2" y="0"/>
                    <a:pt x="4" y="-1"/>
                    <a:pt x="7" y="0"/>
                  </a:cubicBezTo>
                  <a:cubicBezTo>
                    <a:pt x="11933" y="0"/>
                    <a:pt x="21603" y="9666"/>
                    <a:pt x="21606" y="21593"/>
                  </a:cubicBezTo>
                  <a:lnTo>
                    <a:pt x="7" y="2160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 rot="18900000">
              <a:off x="1349" y="-162"/>
              <a:ext cx="3037" cy="3056"/>
            </a:xfrm>
            <a:custGeom>
              <a:avLst/>
              <a:gdLst>
                <a:gd name="G0" fmla="+- 0 0 0"/>
                <a:gd name="G1" fmla="+- 21053 0 0"/>
                <a:gd name="G2" fmla="+- 21600 0 0"/>
                <a:gd name="T0" fmla="*/ 4831 w 20922"/>
                <a:gd name="T1" fmla="*/ 0 h 21053"/>
                <a:gd name="T2" fmla="*/ 20922 w 20922"/>
                <a:gd name="T3" fmla="*/ 15685 h 21053"/>
                <a:gd name="T4" fmla="*/ 0 w 20922"/>
                <a:gd name="T5" fmla="*/ 21053 h 2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922" h="21053" fill="none" extrusionOk="0">
                  <a:moveTo>
                    <a:pt x="4830" y="0"/>
                  </a:moveTo>
                  <a:cubicBezTo>
                    <a:pt x="12706" y="1807"/>
                    <a:pt x="18914" y="7858"/>
                    <a:pt x="20922" y="15684"/>
                  </a:cubicBezTo>
                </a:path>
                <a:path w="20922" h="21053" stroke="0" extrusionOk="0">
                  <a:moveTo>
                    <a:pt x="4830" y="0"/>
                  </a:moveTo>
                  <a:cubicBezTo>
                    <a:pt x="12706" y="1807"/>
                    <a:pt x="18914" y="7858"/>
                    <a:pt x="20922" y="15684"/>
                  </a:cubicBezTo>
                  <a:lnTo>
                    <a:pt x="0" y="21053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Arc 5"/>
            <p:cNvSpPr>
              <a:spLocks/>
            </p:cNvSpPr>
            <p:nvPr/>
          </p:nvSpPr>
          <p:spPr bwMode="auto">
            <a:xfrm rot="18900000">
              <a:off x="1474" y="162"/>
              <a:ext cx="2752" cy="2792"/>
            </a:xfrm>
            <a:custGeom>
              <a:avLst/>
              <a:gdLst>
                <a:gd name="G0" fmla="+- 0 0 0"/>
                <a:gd name="G1" fmla="+- 19239 0 0"/>
                <a:gd name="G2" fmla="+- 21600 0 0"/>
                <a:gd name="T0" fmla="*/ 9819 w 18966"/>
                <a:gd name="T1" fmla="*/ 0 h 19239"/>
                <a:gd name="T2" fmla="*/ 18966 w 18966"/>
                <a:gd name="T3" fmla="*/ 8902 h 19239"/>
                <a:gd name="T4" fmla="*/ 0 w 18966"/>
                <a:gd name="T5" fmla="*/ 19239 h 19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966" h="19239" fill="none" extrusionOk="0">
                  <a:moveTo>
                    <a:pt x="9819" y="-1"/>
                  </a:moveTo>
                  <a:cubicBezTo>
                    <a:pt x="13695" y="1978"/>
                    <a:pt x="16883" y="5080"/>
                    <a:pt x="18965" y="8902"/>
                  </a:cubicBezTo>
                </a:path>
                <a:path w="18966" h="19239" stroke="0" extrusionOk="0">
                  <a:moveTo>
                    <a:pt x="9819" y="-1"/>
                  </a:moveTo>
                  <a:cubicBezTo>
                    <a:pt x="13695" y="1978"/>
                    <a:pt x="16883" y="5080"/>
                    <a:pt x="18965" y="8902"/>
                  </a:cubicBezTo>
                  <a:lnTo>
                    <a:pt x="0" y="19239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Arc 6"/>
            <p:cNvSpPr>
              <a:spLocks/>
            </p:cNvSpPr>
            <p:nvPr/>
          </p:nvSpPr>
          <p:spPr bwMode="auto">
            <a:xfrm rot="18900000">
              <a:off x="1678" y="510"/>
              <a:ext cx="2432" cy="2498"/>
            </a:xfrm>
            <a:custGeom>
              <a:avLst/>
              <a:gdLst>
                <a:gd name="G0" fmla="+- 0 0 0"/>
                <a:gd name="G1" fmla="+- 17212 0 0"/>
                <a:gd name="G2" fmla="+- 21600 0 0"/>
                <a:gd name="T0" fmla="*/ 13050 w 16754"/>
                <a:gd name="T1" fmla="*/ 0 h 17212"/>
                <a:gd name="T2" fmla="*/ 16754 w 16754"/>
                <a:gd name="T3" fmla="*/ 3579 h 17212"/>
                <a:gd name="T4" fmla="*/ 0 w 16754"/>
                <a:gd name="T5" fmla="*/ 17212 h 17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754" h="17212" fill="none" extrusionOk="0">
                  <a:moveTo>
                    <a:pt x="13050" y="-1"/>
                  </a:moveTo>
                  <a:cubicBezTo>
                    <a:pt x="14423" y="1040"/>
                    <a:pt x="15666" y="2242"/>
                    <a:pt x="16754" y="3578"/>
                  </a:cubicBezTo>
                </a:path>
                <a:path w="16754" h="17212" stroke="0" extrusionOk="0">
                  <a:moveTo>
                    <a:pt x="13050" y="-1"/>
                  </a:moveTo>
                  <a:cubicBezTo>
                    <a:pt x="14423" y="1040"/>
                    <a:pt x="15666" y="2242"/>
                    <a:pt x="16754" y="3578"/>
                  </a:cubicBezTo>
                  <a:lnTo>
                    <a:pt x="0" y="17212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Arc 7"/>
            <p:cNvSpPr>
              <a:spLocks/>
            </p:cNvSpPr>
            <p:nvPr/>
          </p:nvSpPr>
          <p:spPr bwMode="auto">
            <a:xfrm rot="18900000">
              <a:off x="1446" y="57"/>
              <a:ext cx="2900" cy="29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Arc 8"/>
            <p:cNvSpPr>
              <a:spLocks/>
            </p:cNvSpPr>
            <p:nvPr/>
          </p:nvSpPr>
          <p:spPr bwMode="auto">
            <a:xfrm rot="18900000">
              <a:off x="1478" y="137"/>
              <a:ext cx="2809" cy="2826"/>
            </a:xfrm>
            <a:custGeom>
              <a:avLst/>
              <a:gdLst>
                <a:gd name="G0" fmla="+- 0 0 0"/>
                <a:gd name="G1" fmla="+- 21052 0 0"/>
                <a:gd name="G2" fmla="+- 21600 0 0"/>
                <a:gd name="T0" fmla="*/ 4833 w 20924"/>
                <a:gd name="T1" fmla="*/ 0 h 21052"/>
                <a:gd name="T2" fmla="*/ 20924 w 20924"/>
                <a:gd name="T3" fmla="*/ 15689 h 21052"/>
                <a:gd name="T4" fmla="*/ 0 w 20924"/>
                <a:gd name="T5" fmla="*/ 21052 h 2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924" h="21052" fill="none" extrusionOk="0">
                  <a:moveTo>
                    <a:pt x="4833" y="-1"/>
                  </a:moveTo>
                  <a:cubicBezTo>
                    <a:pt x="12709" y="1807"/>
                    <a:pt x="18917" y="7861"/>
                    <a:pt x="20923" y="15689"/>
                  </a:cubicBezTo>
                </a:path>
                <a:path w="20924" h="21052" stroke="0" extrusionOk="0">
                  <a:moveTo>
                    <a:pt x="4833" y="-1"/>
                  </a:moveTo>
                  <a:cubicBezTo>
                    <a:pt x="12709" y="1807"/>
                    <a:pt x="18917" y="7861"/>
                    <a:pt x="20923" y="15689"/>
                  </a:cubicBezTo>
                  <a:lnTo>
                    <a:pt x="0" y="21052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Arc 9"/>
            <p:cNvSpPr>
              <a:spLocks/>
            </p:cNvSpPr>
            <p:nvPr/>
          </p:nvSpPr>
          <p:spPr bwMode="auto">
            <a:xfrm rot="18900000">
              <a:off x="1608" y="427"/>
              <a:ext cx="2547" cy="2583"/>
            </a:xfrm>
            <a:custGeom>
              <a:avLst/>
              <a:gdLst>
                <a:gd name="G0" fmla="+- 0 0 0"/>
                <a:gd name="G1" fmla="+- 19237 0 0"/>
                <a:gd name="G2" fmla="+- 21600 0 0"/>
                <a:gd name="T0" fmla="*/ 9823 w 18970"/>
                <a:gd name="T1" fmla="*/ 0 h 19237"/>
                <a:gd name="T2" fmla="*/ 18970 w 18970"/>
                <a:gd name="T3" fmla="*/ 8907 h 19237"/>
                <a:gd name="T4" fmla="*/ 0 w 18970"/>
                <a:gd name="T5" fmla="*/ 19237 h 19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970" h="19237" fill="none" extrusionOk="0">
                  <a:moveTo>
                    <a:pt x="9823" y="-1"/>
                  </a:moveTo>
                  <a:cubicBezTo>
                    <a:pt x="13699" y="1979"/>
                    <a:pt x="16888" y="5084"/>
                    <a:pt x="18969" y="8907"/>
                  </a:cubicBezTo>
                </a:path>
                <a:path w="18970" h="19237" stroke="0" extrusionOk="0">
                  <a:moveTo>
                    <a:pt x="9823" y="-1"/>
                  </a:moveTo>
                  <a:cubicBezTo>
                    <a:pt x="13699" y="1979"/>
                    <a:pt x="16888" y="5084"/>
                    <a:pt x="18969" y="8907"/>
                  </a:cubicBezTo>
                  <a:lnTo>
                    <a:pt x="0" y="19237"/>
                  </a:lnTo>
                  <a:close/>
                </a:path>
              </a:pathLst>
            </a:cu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5400000" scaled="1"/>
            </a:gra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Arc 10"/>
            <p:cNvSpPr>
              <a:spLocks/>
            </p:cNvSpPr>
            <p:nvPr/>
          </p:nvSpPr>
          <p:spPr bwMode="auto">
            <a:xfrm rot="18900000">
              <a:off x="1783" y="749"/>
              <a:ext cx="2249" cy="2311"/>
            </a:xfrm>
            <a:custGeom>
              <a:avLst/>
              <a:gdLst>
                <a:gd name="G0" fmla="+- 0 0 0"/>
                <a:gd name="G1" fmla="+- 17213 0 0"/>
                <a:gd name="G2" fmla="+- 21600 0 0"/>
                <a:gd name="T0" fmla="*/ 13049 w 16754"/>
                <a:gd name="T1" fmla="*/ 0 h 17213"/>
                <a:gd name="T2" fmla="*/ 16754 w 16754"/>
                <a:gd name="T3" fmla="*/ 3580 h 17213"/>
                <a:gd name="T4" fmla="*/ 0 w 16754"/>
                <a:gd name="T5" fmla="*/ 17213 h 17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754" h="17213" fill="none" extrusionOk="0">
                  <a:moveTo>
                    <a:pt x="13048" y="0"/>
                  </a:moveTo>
                  <a:cubicBezTo>
                    <a:pt x="14422" y="1041"/>
                    <a:pt x="15666" y="2243"/>
                    <a:pt x="16754" y="3579"/>
                  </a:cubicBezTo>
                </a:path>
                <a:path w="16754" h="17213" stroke="0" extrusionOk="0">
                  <a:moveTo>
                    <a:pt x="13048" y="0"/>
                  </a:moveTo>
                  <a:cubicBezTo>
                    <a:pt x="14422" y="1041"/>
                    <a:pt x="15666" y="2243"/>
                    <a:pt x="16754" y="3579"/>
                  </a:cubicBezTo>
                  <a:lnTo>
                    <a:pt x="0" y="1721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Arc 11"/>
            <p:cNvSpPr>
              <a:spLocks/>
            </p:cNvSpPr>
            <p:nvPr/>
          </p:nvSpPr>
          <p:spPr bwMode="auto">
            <a:xfrm rot="18900000">
              <a:off x="2239" y="2089"/>
              <a:ext cx="1284" cy="128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084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770313"/>
            <a:ext cx="7772400" cy="1143000"/>
          </a:xfrm>
        </p:spPr>
        <p:txBody>
          <a:bodyPr anchor="b"/>
          <a:lstStyle>
            <a:lvl1pPr>
              <a:defRPr kumimoji="0">
                <a:solidFill>
                  <a:srgbClr val="FFCC00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906963"/>
            <a:ext cx="6400800" cy="1752600"/>
          </a:xfrm>
        </p:spPr>
        <p:txBody>
          <a:bodyPr anchor="b"/>
          <a:lstStyle>
            <a:lvl1pPr marL="0" indent="0">
              <a:spcBef>
                <a:spcPct val="0"/>
              </a:spcBef>
              <a:buClrTx/>
              <a:buSzTx/>
              <a:buFontTx/>
              <a:buNone/>
              <a:defRPr>
                <a:solidFill>
                  <a:srgbClr val="FFFFCC"/>
                </a:solidFill>
              </a:defRPr>
            </a:lvl1pPr>
          </a:lstStyle>
          <a:p>
            <a:r>
              <a:rPr lang="zh-TW" altLang="en-US"/>
              <a:t>按下以編輯母片次標題樣式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quarter" idx="10"/>
          </p:nvPr>
        </p:nvSpPr>
        <p:spPr>
          <a:xfrm>
            <a:off x="498475" y="9525"/>
            <a:ext cx="1905000" cy="457200"/>
          </a:xfrm>
        </p:spPr>
        <p:txBody>
          <a:bodyPr/>
          <a:lstStyle>
            <a:lvl1pPr>
              <a:defRPr smtClean="0"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fld id="{17559266-8634-479A-81DA-1B429AD80384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525"/>
            <a:ext cx="2895600" cy="457200"/>
          </a:xfrm>
        </p:spPr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27825" y="9525"/>
            <a:ext cx="1905000" cy="457200"/>
          </a:xfrm>
        </p:spPr>
        <p:txBody>
          <a:bodyPr/>
          <a:lstStyle>
            <a:lvl1pPr>
              <a:defRPr smtClean="0"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fld id="{B3C43F9C-D411-4020-A0EA-359B78864B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1DC4C-18D7-47F8-80B3-DE2B7034F489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Rectangle 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275AC-124F-44A1-BC96-F9F784B78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1838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2538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44709-91E6-490D-88AA-744DC5D4FF3A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Rectangle 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CF8A7-A281-48C4-A07D-D8601E65D7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036CD-F5AD-4306-85E9-87CFD6F2F105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Rectangle 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50D9F-07FB-4936-B434-F9AB82ABC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8D6D8-1D9C-428C-9B3C-0AD866C24F87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Rectangle 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7289B-D704-42FA-B13D-C65BB6D085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2538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4938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AFC33-82E9-48D7-9AC9-7F9916892E38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Rectangle 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2BB94-0DD4-47E5-91B7-E6834ED849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48A9F-FDB8-44E6-A299-DD434308AC65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8" name="Rectangle 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36D17-6C40-4B49-A44C-1029B2CE6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448E7-BFF7-4EC5-B450-6536F6B72D60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Rectangle 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69BD0-4A81-4C88-9D08-1907878EC5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C3B51-7D2E-4AB6-8C0F-D9F2CD8C1EB2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3" name="Rectangle 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516EC-F178-4F71-917D-1584CD6589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9F20B-58DE-4CB6-82F3-FB17E3D47087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Rectangle 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A52CB-E8E9-46FE-A33E-B6B2B1ADF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6AF07-B09F-491B-8DB5-3C6D30235AFF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Rectangle 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8FBA8-9042-4FFF-B46B-050108D8E5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41288" y="249238"/>
            <a:ext cx="1131887" cy="6345237"/>
            <a:chOff x="89" y="157"/>
            <a:chExt cx="713" cy="3997"/>
          </a:xfrm>
        </p:grpSpPr>
        <p:sp>
          <p:nvSpPr>
            <p:cNvPr id="2051" name="Arc 3"/>
            <p:cNvSpPr>
              <a:spLocks/>
            </p:cNvSpPr>
            <p:nvPr/>
          </p:nvSpPr>
          <p:spPr bwMode="auto">
            <a:xfrm rot="2700000">
              <a:off x="347" y="157"/>
              <a:ext cx="455" cy="45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auto">
            <a:xfrm rot="2700000">
              <a:off x="341" y="163"/>
              <a:ext cx="438" cy="435"/>
            </a:xfrm>
            <a:custGeom>
              <a:avLst/>
              <a:gdLst>
                <a:gd name="G0" fmla="+- 0 0 0"/>
                <a:gd name="G1" fmla="+- 20673 0 0"/>
                <a:gd name="G2" fmla="+- 21600 0 0"/>
                <a:gd name="T0" fmla="*/ 6259 w 20808"/>
                <a:gd name="T1" fmla="*/ 0 h 20673"/>
                <a:gd name="T2" fmla="*/ 20808 w 20808"/>
                <a:gd name="T3" fmla="*/ 14877 h 20673"/>
                <a:gd name="T4" fmla="*/ 0 w 20808"/>
                <a:gd name="T5" fmla="*/ 20673 h 20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08" h="20673" fill="none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</a:path>
                <a:path w="20808" h="20673" stroke="0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  <a:lnTo>
                    <a:pt x="0" y="20673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53" name="Arc 5"/>
            <p:cNvSpPr>
              <a:spLocks/>
            </p:cNvSpPr>
            <p:nvPr/>
          </p:nvSpPr>
          <p:spPr bwMode="auto">
            <a:xfrm rot="2700000">
              <a:off x="339" y="188"/>
              <a:ext cx="410" cy="400"/>
            </a:xfrm>
            <a:custGeom>
              <a:avLst/>
              <a:gdLst>
                <a:gd name="G0" fmla="+- 0 0 0"/>
                <a:gd name="G1" fmla="+- 18986 0 0"/>
                <a:gd name="G2" fmla="+- 21600 0 0"/>
                <a:gd name="T0" fmla="*/ 10300 w 19469"/>
                <a:gd name="T1" fmla="*/ 0 h 18986"/>
                <a:gd name="T2" fmla="*/ 19469 w 19469"/>
                <a:gd name="T3" fmla="*/ 9631 h 18986"/>
                <a:gd name="T4" fmla="*/ 0 w 19469"/>
                <a:gd name="T5" fmla="*/ 18986 h 18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69" h="18986" fill="none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</a:path>
                <a:path w="19469" h="18986" stroke="0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  <a:lnTo>
                    <a:pt x="0" y="18986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54" name="Arc 6"/>
            <p:cNvSpPr>
              <a:spLocks/>
            </p:cNvSpPr>
            <p:nvPr/>
          </p:nvSpPr>
          <p:spPr bwMode="auto">
            <a:xfrm rot="2700000">
              <a:off x="334" y="206"/>
              <a:ext cx="361" cy="357"/>
            </a:xfrm>
            <a:custGeom>
              <a:avLst/>
              <a:gdLst>
                <a:gd name="G0" fmla="+- 0 0 0"/>
                <a:gd name="G1" fmla="+- 16950 0 0"/>
                <a:gd name="G2" fmla="+- 21600 0 0"/>
                <a:gd name="T0" fmla="*/ 13389 w 17119"/>
                <a:gd name="T1" fmla="*/ 0 h 16950"/>
                <a:gd name="T2" fmla="*/ 17119 w 17119"/>
                <a:gd name="T3" fmla="*/ 3778 h 16950"/>
                <a:gd name="T4" fmla="*/ 0 w 17119"/>
                <a:gd name="T5" fmla="*/ 16950 h 16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19" h="16950" fill="none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</a:path>
                <a:path w="17119" h="16950" stroke="0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  <a:lnTo>
                    <a:pt x="0" y="1695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55" name="Arc 7"/>
            <p:cNvSpPr>
              <a:spLocks/>
            </p:cNvSpPr>
            <p:nvPr/>
          </p:nvSpPr>
          <p:spPr bwMode="auto">
            <a:xfrm rot="2700000">
              <a:off x="294" y="270"/>
              <a:ext cx="215" cy="2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5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56" name="Arc 8"/>
            <p:cNvSpPr>
              <a:spLocks/>
            </p:cNvSpPr>
            <p:nvPr/>
          </p:nvSpPr>
          <p:spPr bwMode="auto">
            <a:xfrm rot="2700000">
              <a:off x="347" y="939"/>
              <a:ext cx="455" cy="45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57" name="Arc 9"/>
            <p:cNvSpPr>
              <a:spLocks/>
            </p:cNvSpPr>
            <p:nvPr/>
          </p:nvSpPr>
          <p:spPr bwMode="auto">
            <a:xfrm rot="2700000">
              <a:off x="341" y="945"/>
              <a:ext cx="438" cy="435"/>
            </a:xfrm>
            <a:custGeom>
              <a:avLst/>
              <a:gdLst>
                <a:gd name="G0" fmla="+- 0 0 0"/>
                <a:gd name="G1" fmla="+- 20673 0 0"/>
                <a:gd name="G2" fmla="+- 21600 0 0"/>
                <a:gd name="T0" fmla="*/ 6259 w 20808"/>
                <a:gd name="T1" fmla="*/ 0 h 20673"/>
                <a:gd name="T2" fmla="*/ 20808 w 20808"/>
                <a:gd name="T3" fmla="*/ 14877 h 20673"/>
                <a:gd name="T4" fmla="*/ 0 w 20808"/>
                <a:gd name="T5" fmla="*/ 20673 h 20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08" h="20673" fill="none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</a:path>
                <a:path w="20808" h="20673" stroke="0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  <a:lnTo>
                    <a:pt x="0" y="20673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58" name="Arc 10"/>
            <p:cNvSpPr>
              <a:spLocks/>
            </p:cNvSpPr>
            <p:nvPr/>
          </p:nvSpPr>
          <p:spPr bwMode="auto">
            <a:xfrm rot="2700000">
              <a:off x="339" y="970"/>
              <a:ext cx="410" cy="400"/>
            </a:xfrm>
            <a:custGeom>
              <a:avLst/>
              <a:gdLst>
                <a:gd name="G0" fmla="+- 0 0 0"/>
                <a:gd name="G1" fmla="+- 18986 0 0"/>
                <a:gd name="G2" fmla="+- 21600 0 0"/>
                <a:gd name="T0" fmla="*/ 10300 w 19469"/>
                <a:gd name="T1" fmla="*/ 0 h 18986"/>
                <a:gd name="T2" fmla="*/ 19469 w 19469"/>
                <a:gd name="T3" fmla="*/ 9631 h 18986"/>
                <a:gd name="T4" fmla="*/ 0 w 19469"/>
                <a:gd name="T5" fmla="*/ 18986 h 18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69" h="18986" fill="none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</a:path>
                <a:path w="19469" h="18986" stroke="0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  <a:lnTo>
                    <a:pt x="0" y="18986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59" name="Arc 11"/>
            <p:cNvSpPr>
              <a:spLocks/>
            </p:cNvSpPr>
            <p:nvPr/>
          </p:nvSpPr>
          <p:spPr bwMode="auto">
            <a:xfrm rot="2700000">
              <a:off x="334" y="988"/>
              <a:ext cx="361" cy="357"/>
            </a:xfrm>
            <a:custGeom>
              <a:avLst/>
              <a:gdLst>
                <a:gd name="G0" fmla="+- 0 0 0"/>
                <a:gd name="G1" fmla="+- 16950 0 0"/>
                <a:gd name="G2" fmla="+- 21600 0 0"/>
                <a:gd name="T0" fmla="*/ 13389 w 17119"/>
                <a:gd name="T1" fmla="*/ 0 h 16950"/>
                <a:gd name="T2" fmla="*/ 17119 w 17119"/>
                <a:gd name="T3" fmla="*/ 3778 h 16950"/>
                <a:gd name="T4" fmla="*/ 0 w 17119"/>
                <a:gd name="T5" fmla="*/ 16950 h 16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19" h="16950" fill="none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</a:path>
                <a:path w="17119" h="16950" stroke="0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  <a:lnTo>
                    <a:pt x="0" y="1695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60" name="Arc 12"/>
            <p:cNvSpPr>
              <a:spLocks/>
            </p:cNvSpPr>
            <p:nvPr/>
          </p:nvSpPr>
          <p:spPr bwMode="auto">
            <a:xfrm rot="2700000">
              <a:off x="293" y="1056"/>
              <a:ext cx="215" cy="2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5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61" name="Arc 13"/>
            <p:cNvSpPr>
              <a:spLocks/>
            </p:cNvSpPr>
            <p:nvPr/>
          </p:nvSpPr>
          <p:spPr bwMode="auto">
            <a:xfrm rot="2700000">
              <a:off x="347" y="1727"/>
              <a:ext cx="455" cy="45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62" name="Arc 14"/>
            <p:cNvSpPr>
              <a:spLocks/>
            </p:cNvSpPr>
            <p:nvPr/>
          </p:nvSpPr>
          <p:spPr bwMode="auto">
            <a:xfrm rot="2700000">
              <a:off x="347" y="2518"/>
              <a:ext cx="455" cy="45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63" name="Arc 15"/>
            <p:cNvSpPr>
              <a:spLocks/>
            </p:cNvSpPr>
            <p:nvPr/>
          </p:nvSpPr>
          <p:spPr bwMode="auto">
            <a:xfrm rot="2700000">
              <a:off x="341" y="2524"/>
              <a:ext cx="438" cy="435"/>
            </a:xfrm>
            <a:custGeom>
              <a:avLst/>
              <a:gdLst>
                <a:gd name="G0" fmla="+- 0 0 0"/>
                <a:gd name="G1" fmla="+- 20673 0 0"/>
                <a:gd name="G2" fmla="+- 21600 0 0"/>
                <a:gd name="T0" fmla="*/ 6259 w 20808"/>
                <a:gd name="T1" fmla="*/ 0 h 20673"/>
                <a:gd name="T2" fmla="*/ 20808 w 20808"/>
                <a:gd name="T3" fmla="*/ 14877 h 20673"/>
                <a:gd name="T4" fmla="*/ 0 w 20808"/>
                <a:gd name="T5" fmla="*/ 20673 h 20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08" h="20673" fill="none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</a:path>
                <a:path w="20808" h="20673" stroke="0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  <a:lnTo>
                    <a:pt x="0" y="20673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64" name="Arc 16"/>
            <p:cNvSpPr>
              <a:spLocks/>
            </p:cNvSpPr>
            <p:nvPr/>
          </p:nvSpPr>
          <p:spPr bwMode="auto">
            <a:xfrm rot="2700000">
              <a:off x="339" y="2549"/>
              <a:ext cx="410" cy="400"/>
            </a:xfrm>
            <a:custGeom>
              <a:avLst/>
              <a:gdLst>
                <a:gd name="G0" fmla="+- 0 0 0"/>
                <a:gd name="G1" fmla="+- 18986 0 0"/>
                <a:gd name="G2" fmla="+- 21600 0 0"/>
                <a:gd name="T0" fmla="*/ 10300 w 19469"/>
                <a:gd name="T1" fmla="*/ 0 h 18986"/>
                <a:gd name="T2" fmla="*/ 19469 w 19469"/>
                <a:gd name="T3" fmla="*/ 9631 h 18986"/>
                <a:gd name="T4" fmla="*/ 0 w 19469"/>
                <a:gd name="T5" fmla="*/ 18986 h 18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69" h="18986" fill="none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</a:path>
                <a:path w="19469" h="18986" stroke="0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  <a:lnTo>
                    <a:pt x="0" y="18986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65" name="Arc 17"/>
            <p:cNvSpPr>
              <a:spLocks/>
            </p:cNvSpPr>
            <p:nvPr/>
          </p:nvSpPr>
          <p:spPr bwMode="auto">
            <a:xfrm rot="2700000">
              <a:off x="334" y="2567"/>
              <a:ext cx="361" cy="357"/>
            </a:xfrm>
            <a:custGeom>
              <a:avLst/>
              <a:gdLst>
                <a:gd name="G0" fmla="+- 0 0 0"/>
                <a:gd name="G1" fmla="+- 16950 0 0"/>
                <a:gd name="G2" fmla="+- 21600 0 0"/>
                <a:gd name="T0" fmla="*/ 13389 w 17119"/>
                <a:gd name="T1" fmla="*/ 0 h 16950"/>
                <a:gd name="T2" fmla="*/ 17119 w 17119"/>
                <a:gd name="T3" fmla="*/ 3778 h 16950"/>
                <a:gd name="T4" fmla="*/ 0 w 17119"/>
                <a:gd name="T5" fmla="*/ 16950 h 16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19" h="16950" fill="none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</a:path>
                <a:path w="17119" h="16950" stroke="0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  <a:lnTo>
                    <a:pt x="0" y="1695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66" name="Arc 18"/>
            <p:cNvSpPr>
              <a:spLocks/>
            </p:cNvSpPr>
            <p:nvPr/>
          </p:nvSpPr>
          <p:spPr bwMode="auto">
            <a:xfrm rot="2700000">
              <a:off x="293" y="2632"/>
              <a:ext cx="215" cy="2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5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67" name="Arc 19"/>
            <p:cNvSpPr>
              <a:spLocks/>
            </p:cNvSpPr>
            <p:nvPr/>
          </p:nvSpPr>
          <p:spPr bwMode="auto">
            <a:xfrm rot="2700000">
              <a:off x="347" y="3303"/>
              <a:ext cx="455" cy="45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68" name="Arc 20"/>
            <p:cNvSpPr>
              <a:spLocks/>
            </p:cNvSpPr>
            <p:nvPr/>
          </p:nvSpPr>
          <p:spPr bwMode="auto">
            <a:xfrm rot="18900000">
              <a:off x="89" y="553"/>
              <a:ext cx="455" cy="45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53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</a:path>
                <a:path w="21600" h="21600" stroke="0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69" name="Arc 21"/>
            <p:cNvSpPr>
              <a:spLocks/>
            </p:cNvSpPr>
            <p:nvPr/>
          </p:nvSpPr>
          <p:spPr bwMode="auto">
            <a:xfrm rot="18900000">
              <a:off x="98" y="560"/>
              <a:ext cx="443" cy="442"/>
            </a:xfrm>
            <a:custGeom>
              <a:avLst/>
              <a:gdLst>
                <a:gd name="G0" fmla="+- 21031 0 0"/>
                <a:gd name="G1" fmla="+- 20972 0 0"/>
                <a:gd name="G2" fmla="+- 21600 0 0"/>
                <a:gd name="T0" fmla="*/ 0 w 21031"/>
                <a:gd name="T1" fmla="*/ 16046 h 20972"/>
                <a:gd name="T2" fmla="*/ 15859 w 21031"/>
                <a:gd name="T3" fmla="*/ 0 h 20972"/>
                <a:gd name="T4" fmla="*/ 21031 w 21031"/>
                <a:gd name="T5" fmla="*/ 20972 h 20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31" h="20972" fill="none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</a:path>
                <a:path w="21031" h="20972" stroke="0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  <a:lnTo>
                    <a:pt x="21031" y="20972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70" name="Arc 22"/>
            <p:cNvSpPr>
              <a:spLocks/>
            </p:cNvSpPr>
            <p:nvPr/>
          </p:nvSpPr>
          <p:spPr bwMode="auto">
            <a:xfrm rot="18900000">
              <a:off x="139" y="581"/>
              <a:ext cx="414" cy="404"/>
            </a:xfrm>
            <a:custGeom>
              <a:avLst/>
              <a:gdLst>
                <a:gd name="G0" fmla="+- 19657 0 0"/>
                <a:gd name="G1" fmla="+- 19195 0 0"/>
                <a:gd name="G2" fmla="+- 21600 0 0"/>
                <a:gd name="T0" fmla="*/ 0 w 19657"/>
                <a:gd name="T1" fmla="*/ 10243 h 19195"/>
                <a:gd name="T2" fmla="*/ 9752 w 19657"/>
                <a:gd name="T3" fmla="*/ 0 h 19195"/>
                <a:gd name="T4" fmla="*/ 19657 w 19657"/>
                <a:gd name="T5" fmla="*/ 19195 h 19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57" h="19195" fill="none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</a:path>
                <a:path w="19657" h="19195" stroke="0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  <a:lnTo>
                    <a:pt x="19657" y="19195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71" name="Arc 23"/>
            <p:cNvSpPr>
              <a:spLocks/>
            </p:cNvSpPr>
            <p:nvPr/>
          </p:nvSpPr>
          <p:spPr bwMode="auto">
            <a:xfrm rot="18900000">
              <a:off x="197" y="602"/>
              <a:ext cx="361" cy="359"/>
            </a:xfrm>
            <a:custGeom>
              <a:avLst/>
              <a:gdLst>
                <a:gd name="G0" fmla="+- 17137 0 0"/>
                <a:gd name="G1" fmla="+- 17032 0 0"/>
                <a:gd name="G2" fmla="+- 21600 0 0"/>
                <a:gd name="T0" fmla="*/ 0 w 17137"/>
                <a:gd name="T1" fmla="*/ 3883 h 17032"/>
                <a:gd name="T2" fmla="*/ 3853 w 17137"/>
                <a:gd name="T3" fmla="*/ 0 h 17032"/>
                <a:gd name="T4" fmla="*/ 17137 w 17137"/>
                <a:gd name="T5" fmla="*/ 17032 h 17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37" h="17032" fill="none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</a:path>
                <a:path w="17137" h="17032" stroke="0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  <a:lnTo>
                    <a:pt x="17137" y="17032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72" name="Arc 24"/>
            <p:cNvSpPr>
              <a:spLocks/>
            </p:cNvSpPr>
            <p:nvPr/>
          </p:nvSpPr>
          <p:spPr bwMode="auto">
            <a:xfrm rot="18900000">
              <a:off x="389" y="672"/>
              <a:ext cx="215" cy="21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</a:path>
                <a:path w="21600" h="21600" stroke="0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73" name="Arc 25"/>
            <p:cNvSpPr>
              <a:spLocks/>
            </p:cNvSpPr>
            <p:nvPr/>
          </p:nvSpPr>
          <p:spPr bwMode="auto">
            <a:xfrm rot="18900000">
              <a:off x="95" y="1335"/>
              <a:ext cx="455" cy="45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53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</a:path>
                <a:path w="21600" h="21600" stroke="0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74" name="Arc 26"/>
            <p:cNvSpPr>
              <a:spLocks/>
            </p:cNvSpPr>
            <p:nvPr/>
          </p:nvSpPr>
          <p:spPr bwMode="auto">
            <a:xfrm rot="18900000">
              <a:off x="104" y="1342"/>
              <a:ext cx="443" cy="442"/>
            </a:xfrm>
            <a:custGeom>
              <a:avLst/>
              <a:gdLst>
                <a:gd name="G0" fmla="+- 21031 0 0"/>
                <a:gd name="G1" fmla="+- 20972 0 0"/>
                <a:gd name="G2" fmla="+- 21600 0 0"/>
                <a:gd name="T0" fmla="*/ 0 w 21031"/>
                <a:gd name="T1" fmla="*/ 16046 h 20972"/>
                <a:gd name="T2" fmla="*/ 15859 w 21031"/>
                <a:gd name="T3" fmla="*/ 0 h 20972"/>
                <a:gd name="T4" fmla="*/ 21031 w 21031"/>
                <a:gd name="T5" fmla="*/ 20972 h 20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31" h="20972" fill="none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</a:path>
                <a:path w="21031" h="20972" stroke="0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  <a:lnTo>
                    <a:pt x="21031" y="20972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75" name="Arc 27"/>
            <p:cNvSpPr>
              <a:spLocks/>
            </p:cNvSpPr>
            <p:nvPr/>
          </p:nvSpPr>
          <p:spPr bwMode="auto">
            <a:xfrm rot="18900000">
              <a:off x="145" y="1363"/>
              <a:ext cx="414" cy="404"/>
            </a:xfrm>
            <a:custGeom>
              <a:avLst/>
              <a:gdLst>
                <a:gd name="G0" fmla="+- 19657 0 0"/>
                <a:gd name="G1" fmla="+- 19195 0 0"/>
                <a:gd name="G2" fmla="+- 21600 0 0"/>
                <a:gd name="T0" fmla="*/ 0 w 19657"/>
                <a:gd name="T1" fmla="*/ 10243 h 19195"/>
                <a:gd name="T2" fmla="*/ 9752 w 19657"/>
                <a:gd name="T3" fmla="*/ 0 h 19195"/>
                <a:gd name="T4" fmla="*/ 19657 w 19657"/>
                <a:gd name="T5" fmla="*/ 19195 h 19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57" h="19195" fill="none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</a:path>
                <a:path w="19657" h="19195" stroke="0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  <a:lnTo>
                    <a:pt x="19657" y="19195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76" name="Arc 28"/>
            <p:cNvSpPr>
              <a:spLocks/>
            </p:cNvSpPr>
            <p:nvPr/>
          </p:nvSpPr>
          <p:spPr bwMode="auto">
            <a:xfrm rot="18900000">
              <a:off x="200" y="1384"/>
              <a:ext cx="361" cy="359"/>
            </a:xfrm>
            <a:custGeom>
              <a:avLst/>
              <a:gdLst>
                <a:gd name="G0" fmla="+- 17137 0 0"/>
                <a:gd name="G1" fmla="+- 17032 0 0"/>
                <a:gd name="G2" fmla="+- 21600 0 0"/>
                <a:gd name="T0" fmla="*/ 0 w 17137"/>
                <a:gd name="T1" fmla="*/ 3883 h 17032"/>
                <a:gd name="T2" fmla="*/ 3853 w 17137"/>
                <a:gd name="T3" fmla="*/ 0 h 17032"/>
                <a:gd name="T4" fmla="*/ 17137 w 17137"/>
                <a:gd name="T5" fmla="*/ 17032 h 17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37" h="17032" fill="none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</a:path>
                <a:path w="17137" h="17032" stroke="0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  <a:lnTo>
                    <a:pt x="17137" y="17032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77" name="Arc 29"/>
            <p:cNvSpPr>
              <a:spLocks/>
            </p:cNvSpPr>
            <p:nvPr/>
          </p:nvSpPr>
          <p:spPr bwMode="auto">
            <a:xfrm rot="18900000">
              <a:off x="389" y="1454"/>
              <a:ext cx="215" cy="21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</a:path>
                <a:path w="21600" h="21600" stroke="0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78" name="Arc 30"/>
            <p:cNvSpPr>
              <a:spLocks/>
            </p:cNvSpPr>
            <p:nvPr/>
          </p:nvSpPr>
          <p:spPr bwMode="auto">
            <a:xfrm rot="2700000">
              <a:off x="341" y="1733"/>
              <a:ext cx="438" cy="435"/>
            </a:xfrm>
            <a:custGeom>
              <a:avLst/>
              <a:gdLst>
                <a:gd name="G0" fmla="+- 0 0 0"/>
                <a:gd name="G1" fmla="+- 20673 0 0"/>
                <a:gd name="G2" fmla="+- 21600 0 0"/>
                <a:gd name="T0" fmla="*/ 6259 w 20808"/>
                <a:gd name="T1" fmla="*/ 0 h 20673"/>
                <a:gd name="T2" fmla="*/ 20808 w 20808"/>
                <a:gd name="T3" fmla="*/ 14877 h 20673"/>
                <a:gd name="T4" fmla="*/ 0 w 20808"/>
                <a:gd name="T5" fmla="*/ 20673 h 20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08" h="20673" fill="none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</a:path>
                <a:path w="20808" h="20673" stroke="0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  <a:lnTo>
                    <a:pt x="0" y="20673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79" name="Arc 31"/>
            <p:cNvSpPr>
              <a:spLocks/>
            </p:cNvSpPr>
            <p:nvPr/>
          </p:nvSpPr>
          <p:spPr bwMode="auto">
            <a:xfrm rot="2700000">
              <a:off x="339" y="1758"/>
              <a:ext cx="410" cy="400"/>
            </a:xfrm>
            <a:custGeom>
              <a:avLst/>
              <a:gdLst>
                <a:gd name="G0" fmla="+- 0 0 0"/>
                <a:gd name="G1" fmla="+- 18986 0 0"/>
                <a:gd name="G2" fmla="+- 21600 0 0"/>
                <a:gd name="T0" fmla="*/ 10300 w 19469"/>
                <a:gd name="T1" fmla="*/ 0 h 18986"/>
                <a:gd name="T2" fmla="*/ 19469 w 19469"/>
                <a:gd name="T3" fmla="*/ 9631 h 18986"/>
                <a:gd name="T4" fmla="*/ 0 w 19469"/>
                <a:gd name="T5" fmla="*/ 18986 h 18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69" h="18986" fill="none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</a:path>
                <a:path w="19469" h="18986" stroke="0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  <a:lnTo>
                    <a:pt x="0" y="18986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80" name="Arc 32"/>
            <p:cNvSpPr>
              <a:spLocks/>
            </p:cNvSpPr>
            <p:nvPr/>
          </p:nvSpPr>
          <p:spPr bwMode="auto">
            <a:xfrm rot="2700000">
              <a:off x="337" y="1776"/>
              <a:ext cx="361" cy="357"/>
            </a:xfrm>
            <a:custGeom>
              <a:avLst/>
              <a:gdLst>
                <a:gd name="G0" fmla="+- 0 0 0"/>
                <a:gd name="G1" fmla="+- 16950 0 0"/>
                <a:gd name="G2" fmla="+- 21600 0 0"/>
                <a:gd name="T0" fmla="*/ 13389 w 17119"/>
                <a:gd name="T1" fmla="*/ 0 h 16950"/>
                <a:gd name="T2" fmla="*/ 17119 w 17119"/>
                <a:gd name="T3" fmla="*/ 3778 h 16950"/>
                <a:gd name="T4" fmla="*/ 0 w 17119"/>
                <a:gd name="T5" fmla="*/ 16950 h 16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19" h="16950" fill="none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</a:path>
                <a:path w="17119" h="16950" stroke="0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  <a:lnTo>
                    <a:pt x="0" y="1695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81" name="Arc 33"/>
            <p:cNvSpPr>
              <a:spLocks/>
            </p:cNvSpPr>
            <p:nvPr/>
          </p:nvSpPr>
          <p:spPr bwMode="auto">
            <a:xfrm rot="2700000">
              <a:off x="293" y="1844"/>
              <a:ext cx="215" cy="2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5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82" name="Arc 34"/>
            <p:cNvSpPr>
              <a:spLocks/>
            </p:cNvSpPr>
            <p:nvPr/>
          </p:nvSpPr>
          <p:spPr bwMode="auto">
            <a:xfrm rot="18900000">
              <a:off x="98" y="2123"/>
              <a:ext cx="455" cy="45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53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</a:path>
                <a:path w="21600" h="21600" stroke="0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83" name="Arc 35"/>
            <p:cNvSpPr>
              <a:spLocks/>
            </p:cNvSpPr>
            <p:nvPr/>
          </p:nvSpPr>
          <p:spPr bwMode="auto">
            <a:xfrm rot="18900000">
              <a:off x="113" y="2130"/>
              <a:ext cx="443" cy="442"/>
            </a:xfrm>
            <a:custGeom>
              <a:avLst/>
              <a:gdLst>
                <a:gd name="G0" fmla="+- 21031 0 0"/>
                <a:gd name="G1" fmla="+- 20972 0 0"/>
                <a:gd name="G2" fmla="+- 21600 0 0"/>
                <a:gd name="T0" fmla="*/ 0 w 21031"/>
                <a:gd name="T1" fmla="*/ 16046 h 20972"/>
                <a:gd name="T2" fmla="*/ 15859 w 21031"/>
                <a:gd name="T3" fmla="*/ 0 h 20972"/>
                <a:gd name="T4" fmla="*/ 21031 w 21031"/>
                <a:gd name="T5" fmla="*/ 20972 h 20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31" h="20972" fill="none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</a:path>
                <a:path w="21031" h="20972" stroke="0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  <a:lnTo>
                    <a:pt x="21031" y="20972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84" name="Arc 36"/>
            <p:cNvSpPr>
              <a:spLocks/>
            </p:cNvSpPr>
            <p:nvPr/>
          </p:nvSpPr>
          <p:spPr bwMode="auto">
            <a:xfrm rot="18900000">
              <a:off x="148" y="2151"/>
              <a:ext cx="414" cy="404"/>
            </a:xfrm>
            <a:custGeom>
              <a:avLst/>
              <a:gdLst>
                <a:gd name="G0" fmla="+- 19657 0 0"/>
                <a:gd name="G1" fmla="+- 19195 0 0"/>
                <a:gd name="G2" fmla="+- 21600 0 0"/>
                <a:gd name="T0" fmla="*/ 0 w 19657"/>
                <a:gd name="T1" fmla="*/ 10243 h 19195"/>
                <a:gd name="T2" fmla="*/ 9752 w 19657"/>
                <a:gd name="T3" fmla="*/ 0 h 19195"/>
                <a:gd name="T4" fmla="*/ 19657 w 19657"/>
                <a:gd name="T5" fmla="*/ 19195 h 19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57" h="19195" fill="none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</a:path>
                <a:path w="19657" h="19195" stroke="0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  <a:lnTo>
                    <a:pt x="19657" y="19195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85" name="Arc 37"/>
            <p:cNvSpPr>
              <a:spLocks/>
            </p:cNvSpPr>
            <p:nvPr/>
          </p:nvSpPr>
          <p:spPr bwMode="auto">
            <a:xfrm rot="18900000">
              <a:off x="203" y="2172"/>
              <a:ext cx="361" cy="359"/>
            </a:xfrm>
            <a:custGeom>
              <a:avLst/>
              <a:gdLst>
                <a:gd name="G0" fmla="+- 17137 0 0"/>
                <a:gd name="G1" fmla="+- 17032 0 0"/>
                <a:gd name="G2" fmla="+- 21600 0 0"/>
                <a:gd name="T0" fmla="*/ 0 w 17137"/>
                <a:gd name="T1" fmla="*/ 3883 h 17032"/>
                <a:gd name="T2" fmla="*/ 3853 w 17137"/>
                <a:gd name="T3" fmla="*/ 0 h 17032"/>
                <a:gd name="T4" fmla="*/ 17137 w 17137"/>
                <a:gd name="T5" fmla="*/ 17032 h 17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37" h="17032" fill="none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</a:path>
                <a:path w="17137" h="17032" stroke="0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  <a:lnTo>
                    <a:pt x="17137" y="17032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86" name="Arc 38"/>
            <p:cNvSpPr>
              <a:spLocks/>
            </p:cNvSpPr>
            <p:nvPr/>
          </p:nvSpPr>
          <p:spPr bwMode="auto">
            <a:xfrm rot="18900000">
              <a:off x="392" y="2242"/>
              <a:ext cx="215" cy="21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</a:path>
                <a:path w="21600" h="21600" stroke="0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87" name="Arc 39"/>
            <p:cNvSpPr>
              <a:spLocks/>
            </p:cNvSpPr>
            <p:nvPr/>
          </p:nvSpPr>
          <p:spPr bwMode="auto">
            <a:xfrm rot="18900000">
              <a:off x="95" y="2914"/>
              <a:ext cx="455" cy="45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53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</a:path>
                <a:path w="21600" h="21600" stroke="0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88" name="Arc 40"/>
            <p:cNvSpPr>
              <a:spLocks/>
            </p:cNvSpPr>
            <p:nvPr/>
          </p:nvSpPr>
          <p:spPr bwMode="auto">
            <a:xfrm rot="18900000">
              <a:off x="104" y="2921"/>
              <a:ext cx="443" cy="442"/>
            </a:xfrm>
            <a:custGeom>
              <a:avLst/>
              <a:gdLst>
                <a:gd name="G0" fmla="+- 21031 0 0"/>
                <a:gd name="G1" fmla="+- 20972 0 0"/>
                <a:gd name="G2" fmla="+- 21600 0 0"/>
                <a:gd name="T0" fmla="*/ 0 w 21031"/>
                <a:gd name="T1" fmla="*/ 16046 h 20972"/>
                <a:gd name="T2" fmla="*/ 15859 w 21031"/>
                <a:gd name="T3" fmla="*/ 0 h 20972"/>
                <a:gd name="T4" fmla="*/ 21031 w 21031"/>
                <a:gd name="T5" fmla="*/ 20972 h 20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31" h="20972" fill="none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</a:path>
                <a:path w="21031" h="20972" stroke="0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  <a:lnTo>
                    <a:pt x="21031" y="20972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89" name="Arc 41"/>
            <p:cNvSpPr>
              <a:spLocks/>
            </p:cNvSpPr>
            <p:nvPr/>
          </p:nvSpPr>
          <p:spPr bwMode="auto">
            <a:xfrm rot="18900000">
              <a:off x="145" y="2942"/>
              <a:ext cx="414" cy="404"/>
            </a:xfrm>
            <a:custGeom>
              <a:avLst/>
              <a:gdLst>
                <a:gd name="G0" fmla="+- 19657 0 0"/>
                <a:gd name="G1" fmla="+- 19195 0 0"/>
                <a:gd name="G2" fmla="+- 21600 0 0"/>
                <a:gd name="T0" fmla="*/ 0 w 19657"/>
                <a:gd name="T1" fmla="*/ 10243 h 19195"/>
                <a:gd name="T2" fmla="*/ 9752 w 19657"/>
                <a:gd name="T3" fmla="*/ 0 h 19195"/>
                <a:gd name="T4" fmla="*/ 19657 w 19657"/>
                <a:gd name="T5" fmla="*/ 19195 h 19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57" h="19195" fill="none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</a:path>
                <a:path w="19657" h="19195" stroke="0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  <a:lnTo>
                    <a:pt x="19657" y="19195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90" name="Arc 42"/>
            <p:cNvSpPr>
              <a:spLocks/>
            </p:cNvSpPr>
            <p:nvPr/>
          </p:nvSpPr>
          <p:spPr bwMode="auto">
            <a:xfrm rot="18900000">
              <a:off x="203" y="2963"/>
              <a:ext cx="361" cy="359"/>
            </a:xfrm>
            <a:custGeom>
              <a:avLst/>
              <a:gdLst>
                <a:gd name="G0" fmla="+- 17137 0 0"/>
                <a:gd name="G1" fmla="+- 17032 0 0"/>
                <a:gd name="G2" fmla="+- 21600 0 0"/>
                <a:gd name="T0" fmla="*/ 0 w 17137"/>
                <a:gd name="T1" fmla="*/ 3883 h 17032"/>
                <a:gd name="T2" fmla="*/ 3853 w 17137"/>
                <a:gd name="T3" fmla="*/ 0 h 17032"/>
                <a:gd name="T4" fmla="*/ 17137 w 17137"/>
                <a:gd name="T5" fmla="*/ 17032 h 17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37" h="17032" fill="none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</a:path>
                <a:path w="17137" h="17032" stroke="0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  <a:lnTo>
                    <a:pt x="17137" y="17032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91" name="Arc 43"/>
            <p:cNvSpPr>
              <a:spLocks/>
            </p:cNvSpPr>
            <p:nvPr/>
          </p:nvSpPr>
          <p:spPr bwMode="auto">
            <a:xfrm rot="18900000">
              <a:off x="389" y="3033"/>
              <a:ext cx="215" cy="21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</a:path>
                <a:path w="21600" h="21600" stroke="0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92" name="Arc 44"/>
            <p:cNvSpPr>
              <a:spLocks/>
            </p:cNvSpPr>
            <p:nvPr/>
          </p:nvSpPr>
          <p:spPr bwMode="auto">
            <a:xfrm rot="2700000">
              <a:off x="341" y="3309"/>
              <a:ext cx="438" cy="435"/>
            </a:xfrm>
            <a:custGeom>
              <a:avLst/>
              <a:gdLst>
                <a:gd name="G0" fmla="+- 0 0 0"/>
                <a:gd name="G1" fmla="+- 20673 0 0"/>
                <a:gd name="G2" fmla="+- 21600 0 0"/>
                <a:gd name="T0" fmla="*/ 6259 w 20808"/>
                <a:gd name="T1" fmla="*/ 0 h 20673"/>
                <a:gd name="T2" fmla="*/ 20808 w 20808"/>
                <a:gd name="T3" fmla="*/ 14877 h 20673"/>
                <a:gd name="T4" fmla="*/ 0 w 20808"/>
                <a:gd name="T5" fmla="*/ 20673 h 20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08" h="20673" fill="none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</a:path>
                <a:path w="20808" h="20673" stroke="0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  <a:lnTo>
                    <a:pt x="0" y="20673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93" name="Arc 45"/>
            <p:cNvSpPr>
              <a:spLocks/>
            </p:cNvSpPr>
            <p:nvPr/>
          </p:nvSpPr>
          <p:spPr bwMode="auto">
            <a:xfrm rot="2700000">
              <a:off x="339" y="3334"/>
              <a:ext cx="410" cy="400"/>
            </a:xfrm>
            <a:custGeom>
              <a:avLst/>
              <a:gdLst>
                <a:gd name="G0" fmla="+- 0 0 0"/>
                <a:gd name="G1" fmla="+- 18986 0 0"/>
                <a:gd name="G2" fmla="+- 21600 0 0"/>
                <a:gd name="T0" fmla="*/ 10300 w 19469"/>
                <a:gd name="T1" fmla="*/ 0 h 18986"/>
                <a:gd name="T2" fmla="*/ 19469 w 19469"/>
                <a:gd name="T3" fmla="*/ 9631 h 18986"/>
                <a:gd name="T4" fmla="*/ 0 w 19469"/>
                <a:gd name="T5" fmla="*/ 18986 h 18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69" h="18986" fill="none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</a:path>
                <a:path w="19469" h="18986" stroke="0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  <a:lnTo>
                    <a:pt x="0" y="18986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94" name="Arc 46"/>
            <p:cNvSpPr>
              <a:spLocks/>
            </p:cNvSpPr>
            <p:nvPr/>
          </p:nvSpPr>
          <p:spPr bwMode="auto">
            <a:xfrm rot="2700000">
              <a:off x="334" y="3352"/>
              <a:ext cx="361" cy="357"/>
            </a:xfrm>
            <a:custGeom>
              <a:avLst/>
              <a:gdLst>
                <a:gd name="G0" fmla="+- 0 0 0"/>
                <a:gd name="G1" fmla="+- 16950 0 0"/>
                <a:gd name="G2" fmla="+- 21600 0 0"/>
                <a:gd name="T0" fmla="*/ 13389 w 17119"/>
                <a:gd name="T1" fmla="*/ 0 h 16950"/>
                <a:gd name="T2" fmla="*/ 17119 w 17119"/>
                <a:gd name="T3" fmla="*/ 3778 h 16950"/>
                <a:gd name="T4" fmla="*/ 0 w 17119"/>
                <a:gd name="T5" fmla="*/ 16950 h 16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19" h="16950" fill="none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</a:path>
                <a:path w="17119" h="16950" stroke="0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  <a:lnTo>
                    <a:pt x="0" y="1695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95" name="Arc 47"/>
            <p:cNvSpPr>
              <a:spLocks/>
            </p:cNvSpPr>
            <p:nvPr/>
          </p:nvSpPr>
          <p:spPr bwMode="auto">
            <a:xfrm rot="2700000">
              <a:off x="293" y="3420"/>
              <a:ext cx="215" cy="2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5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96" name="Arc 48"/>
            <p:cNvSpPr>
              <a:spLocks/>
            </p:cNvSpPr>
            <p:nvPr/>
          </p:nvSpPr>
          <p:spPr bwMode="auto">
            <a:xfrm rot="18900000">
              <a:off x="95" y="3699"/>
              <a:ext cx="455" cy="45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53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</a:path>
                <a:path w="21600" h="21600" stroke="0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97" name="Arc 49"/>
            <p:cNvSpPr>
              <a:spLocks/>
            </p:cNvSpPr>
            <p:nvPr/>
          </p:nvSpPr>
          <p:spPr bwMode="auto">
            <a:xfrm rot="18900000">
              <a:off x="104" y="3706"/>
              <a:ext cx="443" cy="442"/>
            </a:xfrm>
            <a:custGeom>
              <a:avLst/>
              <a:gdLst>
                <a:gd name="G0" fmla="+- 21031 0 0"/>
                <a:gd name="G1" fmla="+- 20972 0 0"/>
                <a:gd name="G2" fmla="+- 21600 0 0"/>
                <a:gd name="T0" fmla="*/ 0 w 21031"/>
                <a:gd name="T1" fmla="*/ 16046 h 20972"/>
                <a:gd name="T2" fmla="*/ 15859 w 21031"/>
                <a:gd name="T3" fmla="*/ 0 h 20972"/>
                <a:gd name="T4" fmla="*/ 21031 w 21031"/>
                <a:gd name="T5" fmla="*/ 20972 h 20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31" h="20972" fill="none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</a:path>
                <a:path w="21031" h="20972" stroke="0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  <a:lnTo>
                    <a:pt x="21031" y="20972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98" name="Arc 50"/>
            <p:cNvSpPr>
              <a:spLocks/>
            </p:cNvSpPr>
            <p:nvPr/>
          </p:nvSpPr>
          <p:spPr bwMode="auto">
            <a:xfrm rot="18900000">
              <a:off x="145" y="3727"/>
              <a:ext cx="414" cy="404"/>
            </a:xfrm>
            <a:custGeom>
              <a:avLst/>
              <a:gdLst>
                <a:gd name="G0" fmla="+- 19657 0 0"/>
                <a:gd name="G1" fmla="+- 19195 0 0"/>
                <a:gd name="G2" fmla="+- 21600 0 0"/>
                <a:gd name="T0" fmla="*/ 0 w 19657"/>
                <a:gd name="T1" fmla="*/ 10243 h 19195"/>
                <a:gd name="T2" fmla="*/ 9752 w 19657"/>
                <a:gd name="T3" fmla="*/ 0 h 19195"/>
                <a:gd name="T4" fmla="*/ 19657 w 19657"/>
                <a:gd name="T5" fmla="*/ 19195 h 19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57" h="19195" fill="none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</a:path>
                <a:path w="19657" h="19195" stroke="0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  <a:lnTo>
                    <a:pt x="19657" y="19195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99" name="Arc 51"/>
            <p:cNvSpPr>
              <a:spLocks/>
            </p:cNvSpPr>
            <p:nvPr/>
          </p:nvSpPr>
          <p:spPr bwMode="auto">
            <a:xfrm rot="18900000">
              <a:off x="200" y="3748"/>
              <a:ext cx="361" cy="359"/>
            </a:xfrm>
            <a:custGeom>
              <a:avLst/>
              <a:gdLst>
                <a:gd name="G0" fmla="+- 17137 0 0"/>
                <a:gd name="G1" fmla="+- 17032 0 0"/>
                <a:gd name="G2" fmla="+- 21600 0 0"/>
                <a:gd name="T0" fmla="*/ 0 w 17137"/>
                <a:gd name="T1" fmla="*/ 3883 h 17032"/>
                <a:gd name="T2" fmla="*/ 3853 w 17137"/>
                <a:gd name="T3" fmla="*/ 0 h 17032"/>
                <a:gd name="T4" fmla="*/ 17137 w 17137"/>
                <a:gd name="T5" fmla="*/ 17032 h 17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37" h="17032" fill="none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</a:path>
                <a:path w="17137" h="17032" stroke="0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  <a:lnTo>
                    <a:pt x="17137" y="17032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00" name="Arc 52"/>
            <p:cNvSpPr>
              <a:spLocks/>
            </p:cNvSpPr>
            <p:nvPr/>
          </p:nvSpPr>
          <p:spPr bwMode="auto">
            <a:xfrm rot="18900000">
              <a:off x="389" y="3818"/>
              <a:ext cx="215" cy="21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</a:path>
                <a:path w="21600" h="21600" stroke="0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027" name="Rectangle 53"/>
          <p:cNvSpPr>
            <a:spLocks noGrp="1" noChangeArrowheads="1"/>
          </p:cNvSpPr>
          <p:nvPr>
            <p:ph type="title"/>
          </p:nvPr>
        </p:nvSpPr>
        <p:spPr bwMode="auto">
          <a:xfrm>
            <a:off x="1252538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5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2538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度五階層</a:t>
            </a:r>
          </a:p>
        </p:txBody>
      </p:sp>
      <p:sp>
        <p:nvSpPr>
          <p:cNvPr id="2103" name="Rectangle 5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52538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4C0F4F3-EFD8-4867-8026-8332FAA89C16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2104" name="Rectangle 5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90938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05" name="Rectangle 5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19938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6486109-AF14-40A2-A389-FE210A8B25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Monotype Sort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2400" b="1" smtClean="0">
                <a:latin typeface="華康中楷體"/>
              </a:rPr>
              <a:t>S253        </a:t>
            </a:r>
            <a:r>
              <a:rPr lang="zh-TW" altLang="en-US" sz="6000" b="1" smtClean="0">
                <a:latin typeface="華康中楷體"/>
                <a:ea typeface="全真楷書"/>
                <a:cs typeface="全真楷書"/>
              </a:rPr>
              <a:t>榮耀是主聖名</a:t>
            </a:r>
            <a:r>
              <a:rPr lang="zh-TW" altLang="en-US" sz="2400" b="1" smtClean="0">
                <a:latin typeface="華康中楷體"/>
              </a:rPr>
              <a:t>        1/</a:t>
            </a:r>
            <a:r>
              <a:rPr lang="en-US" altLang="zh-TW" sz="2400" b="1" smtClean="0">
                <a:latin typeface="華康中楷體"/>
              </a:rPr>
              <a:t>6</a:t>
            </a:r>
            <a:endParaRPr lang="zh-TW" altLang="en-US" b="1" smtClean="0">
              <a:latin typeface="華康中楷體"/>
            </a:endParaRPr>
          </a:p>
        </p:txBody>
      </p:sp>
      <p:sp>
        <p:nvSpPr>
          <p:cNvPr id="3075" name="Rectangle 1027"/>
          <p:cNvSpPr>
            <a:spLocks noGrp="1" noChangeArrowheads="1"/>
          </p:cNvSpPr>
          <p:nvPr>
            <p:ph idx="1"/>
          </p:nvPr>
        </p:nvSpPr>
        <p:spPr>
          <a:xfrm>
            <a:off x="1371600" y="1600200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2800" b="1" smtClean="0">
                <a:latin typeface="全真楷書"/>
                <a:ea typeface="全真楷書"/>
                <a:cs typeface="全真楷書"/>
              </a:rPr>
              <a:t>  </a:t>
            </a:r>
            <a:r>
              <a:rPr lang="zh-TW" altLang="en-US" b="1" smtClean="0">
                <a:latin typeface="全真楷書"/>
                <a:ea typeface="全真楷書"/>
                <a:cs typeface="全真楷書"/>
              </a:rPr>
              <a:t>親愛救主,我敬拜你</a:t>
            </a:r>
            <a:endParaRPr lang="en-US" altLang="zh-TW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b="1" smtClean="0">
                <a:latin typeface="全真楷書"/>
                <a:ea typeface="全真楷書"/>
                <a:cs typeface="全真楷書"/>
              </a:rPr>
              <a:t>   Blessed Savior, we adore Thee,</a:t>
            </a:r>
            <a:endParaRPr lang="zh-TW" altLang="en-US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b="1" smtClean="0">
                <a:latin typeface="全真楷書"/>
                <a:ea typeface="全真楷書"/>
                <a:cs typeface="全真楷書"/>
              </a:rPr>
              <a:t>  傳揚你慈愛恩情</a:t>
            </a:r>
            <a:endParaRPr lang="en-US" altLang="zh-TW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b="1" smtClean="0">
                <a:latin typeface="全真楷書"/>
                <a:ea typeface="全真楷書"/>
                <a:cs typeface="全真楷書"/>
              </a:rPr>
              <a:t>   We Thy love and grace proclaim;</a:t>
            </a:r>
            <a:endParaRPr lang="zh-TW" altLang="en-US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b="1" smtClean="0">
                <a:latin typeface="全真楷書"/>
                <a:ea typeface="全真楷書"/>
                <a:cs typeface="全真楷書"/>
              </a:rPr>
              <a:t>  你有能力,你是聖潔</a:t>
            </a:r>
            <a:endParaRPr lang="en-US" altLang="zh-TW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b="1" smtClean="0">
                <a:latin typeface="全真楷書"/>
                <a:ea typeface="全真楷書"/>
                <a:cs typeface="全真楷書"/>
              </a:rPr>
              <a:t>   Thou art mighty, Thou are holy,</a:t>
            </a:r>
            <a:endParaRPr lang="zh-TW" altLang="en-US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b="1" smtClean="0">
                <a:latin typeface="全真楷書"/>
                <a:ea typeface="全真楷書"/>
                <a:cs typeface="全真楷書"/>
              </a:rPr>
              <a:t>  榮耀是你無比名</a:t>
            </a:r>
            <a:endParaRPr lang="en-US" altLang="zh-TW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b="1" smtClean="0">
                <a:latin typeface="全真楷書"/>
                <a:ea typeface="全真楷書"/>
                <a:cs typeface="全真楷書"/>
              </a:rPr>
              <a:t>  Glorious is Thy matchless name!</a:t>
            </a:r>
            <a:endParaRPr lang="zh-TW" altLang="en-US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b="1" smtClean="0">
                <a:latin typeface="全真楷書"/>
                <a:ea typeface="全真楷書"/>
                <a:cs typeface="全真楷書"/>
              </a:rPr>
              <a:t>  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400" b="1" smtClean="0">
                <a:latin typeface="華康中楷體"/>
              </a:rPr>
              <a:t>S253        </a:t>
            </a:r>
            <a:r>
              <a:rPr lang="zh-TW" altLang="en-US" sz="6000" b="1" smtClean="0">
                <a:latin typeface="華康中楷體"/>
                <a:ea typeface="全真楷書"/>
                <a:cs typeface="全真楷書"/>
              </a:rPr>
              <a:t>榮耀是主聖名</a:t>
            </a:r>
            <a:r>
              <a:rPr lang="zh-TW" altLang="en-US" sz="2400" b="1" smtClean="0">
                <a:latin typeface="華康中楷體"/>
              </a:rPr>
              <a:t>        </a:t>
            </a:r>
            <a:r>
              <a:rPr lang="en-US" altLang="zh-TW" sz="2400" b="1" smtClean="0">
                <a:latin typeface="華康中楷體"/>
              </a:rPr>
              <a:t>2</a:t>
            </a:r>
            <a:r>
              <a:rPr lang="zh-TW" altLang="en-US" sz="2400" b="1" smtClean="0">
                <a:latin typeface="華康中楷體"/>
              </a:rPr>
              <a:t>/</a:t>
            </a:r>
            <a:r>
              <a:rPr lang="en-US" altLang="zh-TW" sz="2400" b="1" smtClean="0">
                <a:latin typeface="華康中楷體"/>
              </a:rPr>
              <a:t>6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b="1" smtClean="0">
                <a:latin typeface="全真楷書"/>
                <a:ea typeface="全真楷書"/>
                <a:cs typeface="全真楷書"/>
              </a:rPr>
              <a:t>  真榮耀,真榮耀</a:t>
            </a:r>
            <a:endParaRPr lang="en-US" altLang="zh-TW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b="1" smtClean="0">
                <a:latin typeface="全真楷書"/>
                <a:ea typeface="全真楷書"/>
                <a:cs typeface="全真楷書"/>
              </a:rPr>
              <a:t>  Glorious, Glorious</a:t>
            </a:r>
            <a:endParaRPr lang="zh-TW" altLang="en-US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b="1" smtClean="0">
                <a:latin typeface="全真楷書"/>
                <a:ea typeface="全真楷書"/>
                <a:cs typeface="全真楷書"/>
              </a:rPr>
              <a:t>  榮耀是救主聖名</a:t>
            </a:r>
            <a:endParaRPr lang="en-US" altLang="zh-TW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b="1" smtClean="0">
                <a:latin typeface="全真楷書"/>
                <a:ea typeface="全真楷書"/>
                <a:cs typeface="全真楷書"/>
              </a:rPr>
              <a:t>  Glorious is Thy name, O Lord!</a:t>
            </a:r>
            <a:endParaRPr lang="zh-TW" altLang="en-US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b="1" smtClean="0">
                <a:latin typeface="全真楷書"/>
                <a:ea typeface="全真楷書"/>
                <a:cs typeface="全真楷書"/>
              </a:rPr>
              <a:t>  真榮耀,真榮耀</a:t>
            </a:r>
            <a:endParaRPr lang="en-US" altLang="zh-TW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b="1" smtClean="0">
                <a:latin typeface="全真楷書"/>
                <a:ea typeface="全真楷書"/>
                <a:cs typeface="全真楷書"/>
              </a:rPr>
              <a:t>  Glorious, Glorious</a:t>
            </a:r>
            <a:endParaRPr lang="zh-TW" altLang="en-US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b="1" smtClean="0">
                <a:latin typeface="全真楷書"/>
                <a:ea typeface="全真楷書"/>
                <a:cs typeface="全真楷書"/>
              </a:rPr>
              <a:t>  榮耀是救主聖名</a:t>
            </a:r>
            <a:endParaRPr lang="en-US" altLang="zh-TW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b="1" smtClean="0">
                <a:latin typeface="全真楷書"/>
                <a:ea typeface="全真楷書"/>
                <a:cs typeface="全真楷書"/>
              </a:rPr>
              <a:t>  Glorious is Thy name, O Lord!</a:t>
            </a:r>
            <a:endParaRPr lang="zh-TW" altLang="en-US" smtClean="0">
              <a:latin typeface="全真楷書"/>
              <a:ea typeface="全真楷書"/>
              <a:cs typeface="全真楷書"/>
            </a:endParaRP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2400" b="1" smtClean="0">
                <a:latin typeface="華康中楷體"/>
              </a:rPr>
              <a:t>S253        </a:t>
            </a:r>
            <a:r>
              <a:rPr lang="zh-TW" altLang="en-US" sz="6000" b="1" smtClean="0">
                <a:latin typeface="華康中楷體"/>
                <a:ea typeface="全真楷書"/>
                <a:cs typeface="全真楷書"/>
              </a:rPr>
              <a:t>榮耀是主聖名</a:t>
            </a:r>
            <a:r>
              <a:rPr lang="zh-TW" altLang="en-US" sz="2400" b="1" smtClean="0">
                <a:latin typeface="華康中楷體"/>
              </a:rPr>
              <a:t>        </a:t>
            </a:r>
            <a:r>
              <a:rPr lang="en-US" altLang="zh-TW" sz="2400" b="1" smtClean="0">
                <a:latin typeface="華康中楷體"/>
              </a:rPr>
              <a:t>3</a:t>
            </a:r>
            <a:r>
              <a:rPr lang="zh-TW" altLang="en-US" sz="2400" b="1" smtClean="0">
                <a:latin typeface="華康中楷體"/>
              </a:rPr>
              <a:t>/</a:t>
            </a:r>
            <a:r>
              <a:rPr lang="en-US" altLang="zh-TW" sz="2400" b="1" smtClean="0">
                <a:latin typeface="華康中楷體"/>
              </a:rPr>
              <a:t>6</a:t>
            </a:r>
            <a:endParaRPr lang="zh-TW" altLang="en-US" b="1" smtClean="0">
              <a:latin typeface="華康中楷體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1524000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b="1" smtClean="0">
                <a:latin typeface="華康中楷體"/>
              </a:rPr>
              <a:t>    </a:t>
            </a:r>
            <a:r>
              <a:rPr lang="zh-TW" altLang="en-US" b="1" smtClean="0">
                <a:latin typeface="全真楷書"/>
                <a:ea typeface="全真楷書"/>
                <a:cs typeface="全真楷書"/>
              </a:rPr>
              <a:t>偉大救主我主我神</a:t>
            </a:r>
            <a:endParaRPr lang="en-US" altLang="zh-TW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b="1" smtClean="0">
                <a:latin typeface="全真楷書"/>
                <a:ea typeface="全真楷書"/>
                <a:cs typeface="全真楷書"/>
              </a:rPr>
              <a:t>  Great redeemer, Lord and Master,</a:t>
            </a:r>
            <a:endParaRPr lang="zh-TW" altLang="en-US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b="1" smtClean="0">
                <a:latin typeface="全真楷書"/>
                <a:ea typeface="全真楷書"/>
                <a:cs typeface="全真楷書"/>
              </a:rPr>
              <a:t>  永遠至永遠之光</a:t>
            </a:r>
            <a:endParaRPr lang="en-US" altLang="zh-TW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b="1" smtClean="0">
                <a:latin typeface="全真楷書"/>
                <a:ea typeface="全真楷書"/>
                <a:cs typeface="全真楷書"/>
              </a:rPr>
              <a:t>  Light of all eternal days;</a:t>
            </a:r>
            <a:endParaRPr lang="zh-TW" altLang="en-US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b="1" smtClean="0">
                <a:latin typeface="全真楷書"/>
                <a:ea typeface="全真楷書"/>
                <a:cs typeface="全真楷書"/>
              </a:rPr>
              <a:t>  讓普天下萬眾聖徒</a:t>
            </a:r>
            <a:endParaRPr lang="en-US" altLang="zh-TW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b="1" smtClean="0">
                <a:latin typeface="全真楷書"/>
                <a:ea typeface="全真楷書"/>
                <a:cs typeface="全真楷書"/>
              </a:rPr>
              <a:t>  Let the saints of every nation</a:t>
            </a:r>
            <a:endParaRPr lang="zh-TW" altLang="en-US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b="1" smtClean="0">
                <a:latin typeface="全真楷書"/>
                <a:ea typeface="全真楷書"/>
                <a:cs typeface="全真楷書"/>
              </a:rPr>
              <a:t>  頌讚公義永生王</a:t>
            </a:r>
            <a:endParaRPr lang="en-US" altLang="zh-TW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b="1" smtClean="0">
                <a:latin typeface="全真楷書"/>
                <a:ea typeface="全真楷書"/>
                <a:cs typeface="全真楷書"/>
              </a:rPr>
              <a:t>  Sing thy just and endless praise!</a:t>
            </a:r>
            <a:endParaRPr lang="zh-TW" altLang="en-US" b="1" smtClean="0">
              <a:latin typeface="全真楷書"/>
              <a:ea typeface="全真楷書"/>
              <a:cs typeface="全真楷書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400" b="1" smtClean="0">
                <a:latin typeface="華康中楷體"/>
              </a:rPr>
              <a:t>S253        </a:t>
            </a:r>
            <a:r>
              <a:rPr lang="zh-TW" altLang="en-US" sz="6000" b="1" smtClean="0">
                <a:latin typeface="華康中楷體"/>
                <a:ea typeface="全真楷書"/>
                <a:cs typeface="全真楷書"/>
              </a:rPr>
              <a:t>榮耀是主聖名</a:t>
            </a:r>
            <a:r>
              <a:rPr lang="zh-TW" altLang="en-US" sz="2400" b="1" smtClean="0">
                <a:latin typeface="華康中楷體"/>
              </a:rPr>
              <a:t>        </a:t>
            </a:r>
            <a:r>
              <a:rPr lang="en-US" altLang="zh-TW" sz="2400" b="1" smtClean="0">
                <a:latin typeface="華康中楷體"/>
              </a:rPr>
              <a:t>4</a:t>
            </a:r>
            <a:r>
              <a:rPr lang="zh-TW" altLang="en-US" sz="2400" b="1" smtClean="0">
                <a:latin typeface="華康中楷體"/>
              </a:rPr>
              <a:t>/</a:t>
            </a:r>
            <a:r>
              <a:rPr lang="en-US" altLang="zh-TW" sz="2400" b="1" smtClean="0">
                <a:latin typeface="華康中楷體"/>
              </a:rPr>
              <a:t>6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b="1" smtClean="0">
                <a:latin typeface="全真楷書"/>
                <a:ea typeface="全真楷書"/>
                <a:cs typeface="全真楷書"/>
              </a:rPr>
              <a:t>  真榮耀,真榮耀</a:t>
            </a:r>
            <a:endParaRPr lang="en-US" altLang="zh-TW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b="1" smtClean="0">
                <a:latin typeface="全真楷書"/>
                <a:ea typeface="全真楷書"/>
                <a:cs typeface="全真楷書"/>
              </a:rPr>
              <a:t>  Glorious, Glorious</a:t>
            </a:r>
            <a:endParaRPr lang="zh-TW" altLang="en-US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b="1" smtClean="0">
                <a:latin typeface="全真楷書"/>
                <a:ea typeface="全真楷書"/>
                <a:cs typeface="全真楷書"/>
              </a:rPr>
              <a:t>  榮耀是救主聖名</a:t>
            </a:r>
            <a:endParaRPr lang="en-US" altLang="zh-TW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b="1" smtClean="0">
                <a:latin typeface="全真楷書"/>
                <a:ea typeface="全真楷書"/>
                <a:cs typeface="全真楷書"/>
              </a:rPr>
              <a:t>  Glorious is Thy name, O Lord!</a:t>
            </a:r>
            <a:endParaRPr lang="zh-TW" altLang="en-US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b="1" smtClean="0">
                <a:latin typeface="全真楷書"/>
                <a:ea typeface="全真楷書"/>
                <a:cs typeface="全真楷書"/>
              </a:rPr>
              <a:t>  真榮耀,真榮耀</a:t>
            </a:r>
            <a:endParaRPr lang="en-US" altLang="zh-TW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b="1" smtClean="0">
                <a:latin typeface="全真楷書"/>
                <a:ea typeface="全真楷書"/>
                <a:cs typeface="全真楷書"/>
              </a:rPr>
              <a:t>  Glorious, Glorious</a:t>
            </a:r>
            <a:endParaRPr lang="zh-TW" altLang="en-US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b="1" smtClean="0">
                <a:latin typeface="全真楷書"/>
                <a:ea typeface="全真楷書"/>
                <a:cs typeface="全真楷書"/>
              </a:rPr>
              <a:t>  榮耀是救主聖名</a:t>
            </a:r>
            <a:endParaRPr lang="en-US" altLang="zh-TW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b="1" smtClean="0">
                <a:latin typeface="全真楷書"/>
                <a:ea typeface="全真楷書"/>
                <a:cs typeface="全真楷書"/>
              </a:rPr>
              <a:t>  Glorious is Thy name, O Lord!</a:t>
            </a:r>
            <a:endParaRPr lang="zh-TW" altLang="en-US" smtClean="0">
              <a:latin typeface="全真楷書"/>
              <a:ea typeface="全真楷書"/>
              <a:cs typeface="全真楷書"/>
            </a:endParaRP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2400" b="1" smtClean="0">
                <a:latin typeface="華康中楷體"/>
              </a:rPr>
              <a:t>S253        </a:t>
            </a:r>
            <a:r>
              <a:rPr lang="zh-TW" altLang="en-US" sz="6000" b="1" smtClean="0">
                <a:latin typeface="華康中楷體"/>
                <a:ea typeface="全真楷書"/>
                <a:cs typeface="全真楷書"/>
              </a:rPr>
              <a:t>榮耀是主聖名</a:t>
            </a:r>
            <a:r>
              <a:rPr lang="zh-TW" altLang="en-US" sz="2400" b="1" smtClean="0">
                <a:latin typeface="華康中楷體"/>
              </a:rPr>
              <a:t>        </a:t>
            </a:r>
            <a:r>
              <a:rPr lang="en-US" altLang="zh-TW" sz="2400" b="1" smtClean="0">
                <a:latin typeface="華康中楷體"/>
              </a:rPr>
              <a:t>5</a:t>
            </a:r>
            <a:r>
              <a:rPr lang="zh-TW" altLang="en-US" sz="2400" b="1" smtClean="0">
                <a:latin typeface="華康中楷體"/>
              </a:rPr>
              <a:t>/</a:t>
            </a:r>
            <a:r>
              <a:rPr lang="en-US" altLang="zh-TW" sz="2400" b="1" smtClean="0">
                <a:latin typeface="華康中楷體"/>
              </a:rPr>
              <a:t>6</a:t>
            </a:r>
            <a:endParaRPr lang="zh-TW" altLang="en-US" b="1" smtClean="0">
              <a:latin typeface="華康中楷體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1524000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000" b="1" smtClean="0">
                <a:latin typeface="全真楷書"/>
                <a:ea typeface="全真楷書"/>
                <a:cs typeface="全真楷書"/>
              </a:rPr>
              <a:t>  </a:t>
            </a:r>
            <a:r>
              <a:rPr lang="zh-TW" altLang="en-US" b="1" smtClean="0">
                <a:latin typeface="全真楷書"/>
                <a:ea typeface="全真楷書"/>
                <a:cs typeface="全真楷書"/>
              </a:rPr>
              <a:t>你從天上榮耀寶座</a:t>
            </a:r>
            <a:endParaRPr lang="en-US" altLang="zh-TW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b="1" smtClean="0">
                <a:latin typeface="全真楷書"/>
                <a:ea typeface="全真楷書"/>
                <a:cs typeface="全真楷書"/>
              </a:rPr>
              <a:t>   From the throne of heaven’s glory</a:t>
            </a:r>
            <a:endParaRPr lang="zh-TW" altLang="en-US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b="1" smtClean="0">
                <a:latin typeface="全真楷書"/>
                <a:ea typeface="全真楷書"/>
                <a:cs typeface="全真楷書"/>
              </a:rPr>
              <a:t>   到罪惡羞辱十架</a:t>
            </a:r>
            <a:endParaRPr lang="en-US" altLang="zh-TW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b="1" smtClean="0">
                <a:latin typeface="全真楷書"/>
                <a:ea typeface="全真楷書"/>
                <a:cs typeface="全真楷書"/>
              </a:rPr>
              <a:t>   To the cross of sin and shame</a:t>
            </a:r>
            <a:endParaRPr lang="zh-TW" altLang="en-US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b="1" smtClean="0">
                <a:latin typeface="全真楷書"/>
                <a:ea typeface="全真楷書"/>
                <a:cs typeface="全真楷書"/>
              </a:rPr>
              <a:t>   為要救贖世人靈魂</a:t>
            </a:r>
            <a:endParaRPr lang="en-US" altLang="zh-TW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b="1" smtClean="0">
                <a:latin typeface="全真楷書"/>
                <a:ea typeface="全真楷書"/>
                <a:cs typeface="全真楷書"/>
              </a:rPr>
              <a:t>   Thou didst come to die a ransom</a:t>
            </a:r>
            <a:endParaRPr lang="zh-TW" altLang="en-US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b="1" smtClean="0">
                <a:latin typeface="全真楷書"/>
                <a:ea typeface="全真楷書"/>
                <a:cs typeface="全真楷書"/>
              </a:rPr>
              <a:t>   甘願死在各各他</a:t>
            </a:r>
            <a:endParaRPr lang="en-US" altLang="zh-TW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b="1" smtClean="0">
                <a:latin typeface="全真楷書"/>
                <a:ea typeface="全真楷書"/>
                <a:cs typeface="全真楷書"/>
              </a:rPr>
              <a:t>   Guilty sinners to reclaim</a:t>
            </a:r>
            <a:endParaRPr lang="zh-TW" altLang="en-US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000" b="1" smtClean="0">
                <a:latin typeface="全真楷書"/>
                <a:ea typeface="全真楷書"/>
                <a:cs typeface="全真楷書"/>
              </a:rPr>
              <a:t>  </a:t>
            </a:r>
            <a:endParaRPr lang="zh-TW" altLang="en-US" sz="4000" smtClean="0">
              <a:latin typeface="全真楷書"/>
              <a:ea typeface="全真楷書"/>
              <a:cs typeface="全真楷書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400" b="1" smtClean="0">
                <a:latin typeface="華康中楷體"/>
              </a:rPr>
              <a:t>S253        </a:t>
            </a:r>
            <a:r>
              <a:rPr lang="zh-TW" altLang="en-US" sz="6000" b="1" smtClean="0">
                <a:latin typeface="華康中楷體"/>
                <a:ea typeface="全真楷書"/>
                <a:cs typeface="全真楷書"/>
              </a:rPr>
              <a:t>榮耀是主聖名</a:t>
            </a:r>
            <a:r>
              <a:rPr lang="zh-TW" altLang="en-US" sz="2400" b="1" smtClean="0">
                <a:latin typeface="華康中楷體"/>
              </a:rPr>
              <a:t>        </a:t>
            </a:r>
            <a:r>
              <a:rPr lang="en-US" altLang="zh-TW" sz="2400" b="1" smtClean="0">
                <a:latin typeface="華康中楷體"/>
              </a:rPr>
              <a:t>6</a:t>
            </a:r>
            <a:r>
              <a:rPr lang="zh-TW" altLang="en-US" sz="2400" b="1" smtClean="0">
                <a:latin typeface="華康中楷體"/>
              </a:rPr>
              <a:t>/</a:t>
            </a:r>
            <a:r>
              <a:rPr lang="en-US" altLang="zh-TW" sz="2400" b="1" smtClean="0">
                <a:latin typeface="華康中楷體"/>
              </a:rPr>
              <a:t>6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b="1" smtClean="0">
                <a:latin typeface="全真楷書"/>
                <a:ea typeface="全真楷書"/>
                <a:cs typeface="全真楷書"/>
              </a:rPr>
              <a:t>  真榮耀,真榮耀</a:t>
            </a:r>
            <a:endParaRPr lang="en-US" altLang="zh-TW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b="1" smtClean="0">
                <a:latin typeface="全真楷書"/>
                <a:ea typeface="全真楷書"/>
                <a:cs typeface="全真楷書"/>
              </a:rPr>
              <a:t>  Glorious, Glorious</a:t>
            </a:r>
            <a:endParaRPr lang="zh-TW" altLang="en-US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b="1" smtClean="0">
                <a:latin typeface="全真楷書"/>
                <a:ea typeface="全真楷書"/>
                <a:cs typeface="全真楷書"/>
              </a:rPr>
              <a:t>  榮耀是救主聖名</a:t>
            </a:r>
            <a:endParaRPr lang="en-US" altLang="zh-TW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b="1" smtClean="0">
                <a:latin typeface="全真楷書"/>
                <a:ea typeface="全真楷書"/>
                <a:cs typeface="全真楷書"/>
              </a:rPr>
              <a:t>  Glorious is Thy name, O Lord!</a:t>
            </a:r>
            <a:endParaRPr lang="zh-TW" altLang="en-US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b="1" smtClean="0">
                <a:latin typeface="全真楷書"/>
                <a:ea typeface="全真楷書"/>
                <a:cs typeface="全真楷書"/>
              </a:rPr>
              <a:t>  真榮耀,真榮耀</a:t>
            </a:r>
            <a:endParaRPr lang="en-US" altLang="zh-TW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b="1" smtClean="0">
                <a:latin typeface="全真楷書"/>
                <a:ea typeface="全真楷書"/>
                <a:cs typeface="全真楷書"/>
              </a:rPr>
              <a:t>  Glorious, Glorious</a:t>
            </a:r>
            <a:endParaRPr lang="zh-TW" altLang="en-US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b="1" smtClean="0">
                <a:latin typeface="全真楷書"/>
                <a:ea typeface="全真楷書"/>
                <a:cs typeface="全真楷書"/>
              </a:rPr>
              <a:t>  榮耀是救主聖名</a:t>
            </a:r>
            <a:endParaRPr lang="en-US" altLang="zh-TW" b="1" smtClean="0">
              <a:latin typeface="全真楷書"/>
              <a:ea typeface="全真楷書"/>
              <a:cs typeface="全真楷書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b="1" smtClean="0">
                <a:latin typeface="全真楷書"/>
                <a:ea typeface="全真楷書"/>
                <a:cs typeface="全真楷書"/>
              </a:rPr>
              <a:t>  Glorious is Thy name, O Lord!</a:t>
            </a:r>
            <a:endParaRPr lang="zh-TW" altLang="en-US" smtClean="0">
              <a:latin typeface="全真楷書"/>
              <a:ea typeface="全真楷書"/>
              <a:cs typeface="全真楷書"/>
            </a:endParaRP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ns">
  <a:themeElements>
    <a:clrScheme name="Fans 1">
      <a:dk1>
        <a:srgbClr val="5F5F5F"/>
      </a:dk1>
      <a:lt1>
        <a:srgbClr val="FFFFCC"/>
      </a:lt1>
      <a:dk2>
        <a:srgbClr val="000000"/>
      </a:dk2>
      <a:lt2>
        <a:srgbClr val="FFCC00"/>
      </a:lt2>
      <a:accent1>
        <a:srgbClr val="FF7C80"/>
      </a:accent1>
      <a:accent2>
        <a:srgbClr val="990099"/>
      </a:accent2>
      <a:accent3>
        <a:srgbClr val="AAAAAA"/>
      </a:accent3>
      <a:accent4>
        <a:srgbClr val="DADAAE"/>
      </a:accent4>
      <a:accent5>
        <a:srgbClr val="FFBFC0"/>
      </a:accent5>
      <a:accent6>
        <a:srgbClr val="8A008A"/>
      </a:accent6>
      <a:hlink>
        <a:srgbClr val="FF3399"/>
      </a:hlink>
      <a:folHlink>
        <a:srgbClr val="9933FF"/>
      </a:folHlink>
    </a:clrScheme>
    <a:fontScheme name="Fans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Sorts" pitchFamily="2" charset="2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Sorts" pitchFamily="2" charset="2"/>
            <a:ea typeface="新細明體" pitchFamily="18" charset="-120"/>
          </a:defRPr>
        </a:defPPr>
      </a:lstStyle>
    </a:lnDef>
  </a:objectDefaults>
  <a:extraClrSchemeLst>
    <a:extraClrScheme>
      <a:clrScheme name="Fans 1">
        <a:dk1>
          <a:srgbClr val="5F5F5F"/>
        </a:dk1>
        <a:lt1>
          <a:srgbClr val="FFFFCC"/>
        </a:lt1>
        <a:dk2>
          <a:srgbClr val="000000"/>
        </a:dk2>
        <a:lt2>
          <a:srgbClr val="FFCC00"/>
        </a:lt2>
        <a:accent1>
          <a:srgbClr val="FF7C80"/>
        </a:accent1>
        <a:accent2>
          <a:srgbClr val="990099"/>
        </a:accent2>
        <a:accent3>
          <a:srgbClr val="AAAAAA"/>
        </a:accent3>
        <a:accent4>
          <a:srgbClr val="DADAAE"/>
        </a:accent4>
        <a:accent5>
          <a:srgbClr val="FFBFC0"/>
        </a:accent5>
        <a:accent6>
          <a:srgbClr val="8A008A"/>
        </a:accent6>
        <a:hlink>
          <a:srgbClr val="FF3399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ns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0000CC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AAE2"/>
        </a:accent5>
        <a:accent6>
          <a:srgbClr val="E7E7E7"/>
        </a:accent6>
        <a:hlink>
          <a:srgbClr val="000080"/>
        </a:hlink>
        <a:folHlink>
          <a:srgbClr val="FF00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ns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ns 4">
        <a:dk1>
          <a:srgbClr val="000000"/>
        </a:dk1>
        <a:lt1>
          <a:srgbClr val="FFFFFF"/>
        </a:lt1>
        <a:dk2>
          <a:srgbClr val="006633"/>
        </a:dk2>
        <a:lt2>
          <a:srgbClr val="969696"/>
        </a:lt2>
        <a:accent1>
          <a:srgbClr val="009900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E7E7E7"/>
        </a:accent6>
        <a:hlink>
          <a:srgbClr val="003300"/>
        </a:hlink>
        <a:folHlink>
          <a:srgbClr val="FF00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ns 5">
        <a:dk1>
          <a:srgbClr val="000000"/>
        </a:dk1>
        <a:lt1>
          <a:srgbClr val="FFFFCC"/>
        </a:lt1>
        <a:dk2>
          <a:srgbClr val="CC0000"/>
        </a:dk2>
        <a:lt2>
          <a:srgbClr val="808000"/>
        </a:lt2>
        <a:accent1>
          <a:srgbClr val="CC9900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E2CAAA"/>
        </a:accent5>
        <a:accent6>
          <a:srgbClr val="730000"/>
        </a:accent6>
        <a:hlink>
          <a:srgbClr val="FF6633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ns 6">
        <a:dk1>
          <a:srgbClr val="000000"/>
        </a:dk1>
        <a:lt1>
          <a:srgbClr val="FFFFFF"/>
        </a:lt1>
        <a:dk2>
          <a:srgbClr val="336699"/>
        </a:dk2>
        <a:lt2>
          <a:srgbClr val="969696"/>
        </a:lt2>
        <a:accent1>
          <a:srgbClr val="99FFCC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CAFFE2"/>
        </a:accent5>
        <a:accent6>
          <a:srgbClr val="5CB9E7"/>
        </a:accent6>
        <a:hlink>
          <a:srgbClr val="CCCCFF"/>
        </a:hlink>
        <a:folHlink>
          <a:srgbClr val="99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ns 7">
        <a:dk1>
          <a:srgbClr val="49764A"/>
        </a:dk1>
        <a:lt1>
          <a:srgbClr val="CCFFCC"/>
        </a:lt1>
        <a:dk2>
          <a:srgbClr val="001800"/>
        </a:dk2>
        <a:lt2>
          <a:srgbClr val="FFFFFF"/>
        </a:lt2>
        <a:accent1>
          <a:srgbClr val="66CCFF"/>
        </a:accent1>
        <a:accent2>
          <a:srgbClr val="00FFFF"/>
        </a:accent2>
        <a:accent3>
          <a:srgbClr val="AAABAA"/>
        </a:accent3>
        <a:accent4>
          <a:srgbClr val="AEDAAE"/>
        </a:accent4>
        <a:accent5>
          <a:srgbClr val="B8E2FF"/>
        </a:accent5>
        <a:accent6>
          <a:srgbClr val="00E7E7"/>
        </a:accent6>
        <a:hlink>
          <a:srgbClr val="009999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ns 8">
        <a:dk1>
          <a:srgbClr val="A05F8B"/>
        </a:dk1>
        <a:lt1>
          <a:srgbClr val="FFE4FF"/>
        </a:lt1>
        <a:dk2>
          <a:srgbClr val="280028"/>
        </a:dk2>
        <a:lt2>
          <a:srgbClr val="FFFFFF"/>
        </a:lt2>
        <a:accent1>
          <a:srgbClr val="FF33CC"/>
        </a:accent1>
        <a:accent2>
          <a:srgbClr val="CC0099"/>
        </a:accent2>
        <a:accent3>
          <a:srgbClr val="ACAAAC"/>
        </a:accent3>
        <a:accent4>
          <a:srgbClr val="DAC3DA"/>
        </a:accent4>
        <a:accent5>
          <a:srgbClr val="FFADE2"/>
        </a:accent5>
        <a:accent6>
          <a:srgbClr val="B9008A"/>
        </a:accent6>
        <a:hlink>
          <a:srgbClr val="99009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ns 9">
        <a:dk1>
          <a:srgbClr val="4D4D93"/>
        </a:dk1>
        <a:lt1>
          <a:srgbClr val="CCECFF"/>
        </a:lt1>
        <a:dk2>
          <a:srgbClr val="00003E"/>
        </a:dk2>
        <a:lt2>
          <a:srgbClr val="FFFFFF"/>
        </a:lt2>
        <a:accent1>
          <a:srgbClr val="66CCFF"/>
        </a:accent1>
        <a:accent2>
          <a:srgbClr val="00FFFF"/>
        </a:accent2>
        <a:accent3>
          <a:srgbClr val="AAAAAF"/>
        </a:accent3>
        <a:accent4>
          <a:srgbClr val="AEC9DA"/>
        </a:accent4>
        <a:accent5>
          <a:srgbClr val="B8E2FF"/>
        </a:accent5>
        <a:accent6>
          <a:srgbClr val="00E7E7"/>
        </a:accent6>
        <a:hlink>
          <a:srgbClr val="6699FF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ans 1">
    <a:dk1>
      <a:srgbClr val="5F5F5F"/>
    </a:dk1>
    <a:lt1>
      <a:srgbClr val="FFFFCC"/>
    </a:lt1>
    <a:dk2>
      <a:srgbClr val="000000"/>
    </a:dk2>
    <a:lt2>
      <a:srgbClr val="FFCC00"/>
    </a:lt2>
    <a:accent1>
      <a:srgbClr val="FF7C80"/>
    </a:accent1>
    <a:accent2>
      <a:srgbClr val="990099"/>
    </a:accent2>
    <a:accent3>
      <a:srgbClr val="AAAAAA"/>
    </a:accent3>
    <a:accent4>
      <a:srgbClr val="DADAAE"/>
    </a:accent4>
    <a:accent5>
      <a:srgbClr val="FFBFC0"/>
    </a:accent5>
    <a:accent6>
      <a:srgbClr val="8A008A"/>
    </a:accent6>
    <a:hlink>
      <a:srgbClr val="FF3399"/>
    </a:hlink>
    <a:folHlink>
      <a:srgbClr val="9933FF"/>
    </a:folHlink>
  </a:clrScheme>
</a:themeOverride>
</file>

<file path=ppt/theme/themeOverride2.xml><?xml version="1.0" encoding="utf-8"?>
<a:themeOverride xmlns:a="http://schemas.openxmlformats.org/drawingml/2006/main">
  <a:clrScheme name="Fans 1">
    <a:dk1>
      <a:srgbClr val="5F5F5F"/>
    </a:dk1>
    <a:lt1>
      <a:srgbClr val="FFFFCC"/>
    </a:lt1>
    <a:dk2>
      <a:srgbClr val="000000"/>
    </a:dk2>
    <a:lt2>
      <a:srgbClr val="FFCC00"/>
    </a:lt2>
    <a:accent1>
      <a:srgbClr val="FF7C80"/>
    </a:accent1>
    <a:accent2>
      <a:srgbClr val="990099"/>
    </a:accent2>
    <a:accent3>
      <a:srgbClr val="AAAAAA"/>
    </a:accent3>
    <a:accent4>
      <a:srgbClr val="DADAAE"/>
    </a:accent4>
    <a:accent5>
      <a:srgbClr val="FFBFC0"/>
    </a:accent5>
    <a:accent6>
      <a:srgbClr val="8A008A"/>
    </a:accent6>
    <a:hlink>
      <a:srgbClr val="FF3399"/>
    </a:hlink>
    <a:folHlink>
      <a:srgbClr val="9933FF"/>
    </a:folHlink>
  </a:clrScheme>
</a:themeOverride>
</file>

<file path=ppt/theme/themeOverride3.xml><?xml version="1.0" encoding="utf-8"?>
<a:themeOverride xmlns:a="http://schemas.openxmlformats.org/drawingml/2006/main">
  <a:clrScheme name="Fans 1">
    <a:dk1>
      <a:srgbClr val="5F5F5F"/>
    </a:dk1>
    <a:lt1>
      <a:srgbClr val="FFFFCC"/>
    </a:lt1>
    <a:dk2>
      <a:srgbClr val="000000"/>
    </a:dk2>
    <a:lt2>
      <a:srgbClr val="FFCC00"/>
    </a:lt2>
    <a:accent1>
      <a:srgbClr val="FF7C80"/>
    </a:accent1>
    <a:accent2>
      <a:srgbClr val="990099"/>
    </a:accent2>
    <a:accent3>
      <a:srgbClr val="AAAAAA"/>
    </a:accent3>
    <a:accent4>
      <a:srgbClr val="DADAAE"/>
    </a:accent4>
    <a:accent5>
      <a:srgbClr val="FFBFC0"/>
    </a:accent5>
    <a:accent6>
      <a:srgbClr val="8A008A"/>
    </a:accent6>
    <a:hlink>
      <a:srgbClr val="FF3399"/>
    </a:hlink>
    <a:folHlink>
      <a:srgbClr val="9933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429</Words>
  <Application>Microsoft Office PowerPoint</Application>
  <PresentationFormat>On-screen Show (4:3)</PresentationFormat>
  <Paragraphs>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Times New Roman</vt:lpstr>
      <vt:lpstr>新細明體</vt:lpstr>
      <vt:lpstr>Arial</vt:lpstr>
      <vt:lpstr>Monotype Sorts</vt:lpstr>
      <vt:lpstr>Calibri</vt:lpstr>
      <vt:lpstr>華康中楷體</vt:lpstr>
      <vt:lpstr>全真楷書</vt:lpstr>
      <vt:lpstr>Fans</vt:lpstr>
      <vt:lpstr>S253        榮耀是主聖名        1/6</vt:lpstr>
      <vt:lpstr>S253        榮耀是主聖名        2/6</vt:lpstr>
      <vt:lpstr>S253        榮耀是主聖名        3/6</vt:lpstr>
      <vt:lpstr>S253        榮耀是主聖名        4/6</vt:lpstr>
      <vt:lpstr>S253        榮耀是主聖名        5/6</vt:lpstr>
      <vt:lpstr>S253        榮耀是主聖名        6/6</vt:lpstr>
    </vt:vector>
  </TitlesOfParts>
  <Company>University of Kentucky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寧可在安靜之中聽智慧人的言語 The quiet words of the wise are more to be heeded  Ecclesiastes 9:17</dc:title>
  <dc:creator>Ruxin Dai</dc:creator>
  <cp:lastModifiedBy>Mingyong Huang</cp:lastModifiedBy>
  <cp:revision>11</cp:revision>
  <dcterms:created xsi:type="dcterms:W3CDTF">2011-01-08T16:26:06Z</dcterms:created>
  <dcterms:modified xsi:type="dcterms:W3CDTF">2018-03-26T02:53:05Z</dcterms:modified>
</cp:coreProperties>
</file>